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36"/>
  </p:notesMasterIdLst>
  <p:sldIdLst>
    <p:sldId id="2439" r:id="rId2"/>
    <p:sldId id="492" r:id="rId3"/>
    <p:sldId id="2537" r:id="rId4"/>
    <p:sldId id="2569" r:id="rId5"/>
    <p:sldId id="403" r:id="rId6"/>
    <p:sldId id="2570" r:id="rId7"/>
    <p:sldId id="2528" r:id="rId8"/>
    <p:sldId id="2563" r:id="rId9"/>
    <p:sldId id="2564" r:id="rId10"/>
    <p:sldId id="498" r:id="rId11"/>
    <p:sldId id="2534" r:id="rId12"/>
    <p:sldId id="2544" r:id="rId13"/>
    <p:sldId id="2533" r:id="rId14"/>
    <p:sldId id="2566" r:id="rId15"/>
    <p:sldId id="2560" r:id="rId16"/>
    <p:sldId id="2558" r:id="rId17"/>
    <p:sldId id="2571" r:id="rId18"/>
    <p:sldId id="2567" r:id="rId19"/>
    <p:sldId id="2561" r:id="rId20"/>
    <p:sldId id="2559" r:id="rId21"/>
    <p:sldId id="2568" r:id="rId22"/>
    <p:sldId id="2555" r:id="rId23"/>
    <p:sldId id="412" r:id="rId24"/>
    <p:sldId id="420" r:id="rId25"/>
    <p:sldId id="2491" r:id="rId26"/>
    <p:sldId id="332" r:id="rId27"/>
    <p:sldId id="333" r:id="rId28"/>
    <p:sldId id="437" r:id="rId29"/>
    <p:sldId id="438" r:id="rId30"/>
    <p:sldId id="2484" r:id="rId31"/>
    <p:sldId id="486" r:id="rId32"/>
    <p:sldId id="2517" r:id="rId33"/>
    <p:sldId id="494" r:id="rId34"/>
    <p:sldId id="2448" r:id="rId35"/>
  </p:sldIdLst>
  <p:sldSz cx="12192000" cy="6858000"/>
  <p:notesSz cx="7019925" cy="9305925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modifyVerifier cryptProviderType="rsaAES" cryptAlgorithmClass="hash" cryptAlgorithmType="typeAny" cryptAlgorithmSid="14" spinCount="100000" saltData="zyyFPjbBGsTVOr/oBoKvSQ==" hashData="67Xxwut7agGmV+EOB0kra2Kdd4zV+easW4jWU8YltHoAeBgIUjiZ6vE5KJ9v6+qZp9p5izNKLubHNCMyanYqZQ=="/>
  <p:extLst>
    <p:ext uri="{EFAFB233-063F-42B5-8137-9DF3F51BA10A}">
      <p15:sldGuideLst xmlns:p15="http://schemas.microsoft.com/office/powerpoint/2012/main">
        <p15:guide id="1" pos="4407" userDrawn="1">
          <p15:clr>
            <a:srgbClr val="A4A3A4"/>
          </p15:clr>
        </p15:guide>
        <p15:guide id="2" orient="horz" pos="216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C4180"/>
    <a:srgbClr val="FF478E"/>
    <a:srgbClr val="DB8639"/>
    <a:srgbClr val="005569"/>
    <a:srgbClr val="F25C1F"/>
    <a:srgbClr val="9C7CD7"/>
    <a:srgbClr val="59A8E6"/>
    <a:srgbClr val="FFB539"/>
    <a:srgbClr val="FFF9EF"/>
    <a:srgbClr val="FAE5D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7484" autoAdjust="0"/>
    <p:restoredTop sz="94677"/>
  </p:normalViewPr>
  <p:slideViewPr>
    <p:cSldViewPr snapToGrid="0" snapToObjects="1" showGuides="1">
      <p:cViewPr varScale="1">
        <p:scale>
          <a:sx n="110" d="100"/>
          <a:sy n="110" d="100"/>
        </p:scale>
        <p:origin x="192" y="688"/>
      </p:cViewPr>
      <p:guideLst>
        <p:guide pos="4407"/>
        <p:guide orient="horz" pos="216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heme" Target="theme/theme1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41968" cy="466912"/>
          </a:xfrm>
          <a:prstGeom prst="rect">
            <a:avLst/>
          </a:prstGeom>
        </p:spPr>
        <p:txBody>
          <a:bodyPr vert="horz" lIns="93287" tIns="46644" rIns="93287" bIns="46644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6333" y="0"/>
            <a:ext cx="3041968" cy="466912"/>
          </a:xfrm>
          <a:prstGeom prst="rect">
            <a:avLst/>
          </a:prstGeom>
        </p:spPr>
        <p:txBody>
          <a:bodyPr vert="horz" lIns="93287" tIns="46644" rIns="93287" bIns="46644" rtlCol="0"/>
          <a:lstStyle>
            <a:lvl1pPr algn="r">
              <a:defRPr sz="1200"/>
            </a:lvl1pPr>
          </a:lstStyle>
          <a:p>
            <a:fld id="{600880D1-462A-6E43-936B-849A39B28FA9}" type="datetimeFigureOut">
              <a:rPr lang="en-US" smtClean="0"/>
              <a:t>5/16/22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19138" y="1163638"/>
            <a:ext cx="5581650" cy="31400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287" tIns="46644" rIns="93287" bIns="46644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993" y="4478476"/>
            <a:ext cx="5615940" cy="3664208"/>
          </a:xfrm>
          <a:prstGeom prst="rect">
            <a:avLst/>
          </a:prstGeom>
        </p:spPr>
        <p:txBody>
          <a:bodyPr vert="horz" lIns="93287" tIns="46644" rIns="93287" bIns="46644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39014"/>
            <a:ext cx="3041968" cy="466911"/>
          </a:xfrm>
          <a:prstGeom prst="rect">
            <a:avLst/>
          </a:prstGeom>
        </p:spPr>
        <p:txBody>
          <a:bodyPr vert="horz" lIns="93287" tIns="46644" rIns="93287" bIns="46644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6333" y="8839014"/>
            <a:ext cx="3041968" cy="466911"/>
          </a:xfrm>
          <a:prstGeom prst="rect">
            <a:avLst/>
          </a:prstGeom>
        </p:spPr>
        <p:txBody>
          <a:bodyPr vert="horz" lIns="93287" tIns="46644" rIns="93287" bIns="46644" rtlCol="0" anchor="b"/>
          <a:lstStyle>
            <a:lvl1pPr algn="r">
              <a:defRPr sz="1200"/>
            </a:lvl1pPr>
          </a:lstStyle>
          <a:p>
            <a:fld id="{7F6E2046-F8C1-9647-B56D-82421C261BF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087444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Slide Image Placeholder 1">
            <a:extLst>
              <a:ext uri="{FF2B5EF4-FFF2-40B4-BE49-F238E27FC236}">
                <a16:creationId xmlns:a16="http://schemas.microsoft.com/office/drawing/2014/main" id="{202380DA-152C-B74C-901C-304E1E40DBC9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7410" name="Notes Placeholder 2">
            <a:extLst>
              <a:ext uri="{FF2B5EF4-FFF2-40B4-BE49-F238E27FC236}">
                <a16:creationId xmlns:a16="http://schemas.microsoft.com/office/drawing/2014/main" id="{F5D5A7A7-7C9D-7A4E-90B4-174FF235AB0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defTabSz="931252">
              <a:spcBef>
                <a:spcPct val="0"/>
              </a:spcBef>
            </a:pPr>
            <a:r>
              <a:rPr lang="en-US" altLang="en-US"/>
              <a:t>Download more minimal templates here: https://crmrkt.com/GK9Dwa</a:t>
            </a:r>
          </a:p>
          <a:p>
            <a:pPr defTabSz="931252">
              <a:spcBef>
                <a:spcPct val="0"/>
              </a:spcBef>
            </a:pPr>
            <a:endParaRPr lang="en-US" altLang="en-US"/>
          </a:p>
        </p:txBody>
      </p:sp>
      <p:sp>
        <p:nvSpPr>
          <p:cNvPr id="17411" name="Slide Number Placeholder 3">
            <a:extLst>
              <a:ext uri="{FF2B5EF4-FFF2-40B4-BE49-F238E27FC236}">
                <a16:creationId xmlns:a16="http://schemas.microsoft.com/office/drawing/2014/main" id="{C48E9C23-473E-9B41-819F-E0082E384FE0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57958" indent="-291522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66089" indent="-233218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32524" indent="-233218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98959" indent="-233218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65395" indent="-23321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3031830" indent="-23321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98266" indent="-23321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964701" indent="-23321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fld id="{5275E6E5-4B3D-7644-8EB1-D769A679167C}" type="slidenum">
              <a:rPr lang="en-US" altLang="en-US" smtClean="0"/>
              <a:pPr/>
              <a:t>1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5894392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Google Shape;185;g41ae165360_2_728:notes">
            <a:extLst>
              <a:ext uri="{FF2B5EF4-FFF2-40B4-BE49-F238E27FC236}">
                <a16:creationId xmlns:a16="http://schemas.microsoft.com/office/drawing/2014/main" id="{476CAD8D-D7CF-BA4D-AE80-22BF2B37C6B2}"/>
              </a:ext>
            </a:extLst>
          </p:cNvPr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7410" name="Google Shape;186;g41ae165360_2_728:notes">
            <a:extLst>
              <a:ext uri="{FF2B5EF4-FFF2-40B4-BE49-F238E27FC236}">
                <a16:creationId xmlns:a16="http://schemas.microsoft.com/office/drawing/2014/main" id="{47F29DEB-71A0-1C41-AF3A-0FAE613D259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  <a:buSzPts val="1100"/>
            </a:pPr>
            <a:endParaRPr lang="en-US" altLang="en-US" sz="11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161351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Slide Image Placeholder 1">
            <a:extLst>
              <a:ext uri="{FF2B5EF4-FFF2-40B4-BE49-F238E27FC236}">
                <a16:creationId xmlns:a16="http://schemas.microsoft.com/office/drawing/2014/main" id="{A4BECDC2-0C0A-48A6-8568-B43C10501C39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0243" name="Notes Placeholder 2">
            <a:extLst>
              <a:ext uri="{FF2B5EF4-FFF2-40B4-BE49-F238E27FC236}">
                <a16:creationId xmlns:a16="http://schemas.microsoft.com/office/drawing/2014/main" id="{0C995326-0587-4781-81DB-9359EE18E35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defTabSz="930275" eaLnBrk="1" hangingPunct="1">
              <a:spcBef>
                <a:spcPct val="0"/>
              </a:spcBef>
            </a:pPr>
            <a:r>
              <a:rPr lang="en-US" altLang="en-US"/>
              <a:t>Download more minimal templates here: https://crmrkt.com/GK9Dwa</a:t>
            </a:r>
          </a:p>
          <a:p>
            <a:pPr defTabSz="930275" eaLnBrk="1" hangingPunct="1">
              <a:spcBef>
                <a:spcPct val="0"/>
              </a:spcBef>
            </a:pPr>
            <a:endParaRPr lang="en-US" altLang="en-US"/>
          </a:p>
        </p:txBody>
      </p:sp>
      <p:sp>
        <p:nvSpPr>
          <p:cNvPr id="10244" name="Slide Number Placeholder 3">
            <a:extLst>
              <a:ext uri="{FF2B5EF4-FFF2-40B4-BE49-F238E27FC236}">
                <a16:creationId xmlns:a16="http://schemas.microsoft.com/office/drawing/2014/main" id="{A2496E7D-1958-4DC3-B237-5F32629BEA11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57238" indent="-290513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65225" indent="-231775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31950" indent="-231775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98675" indent="-231775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55875" indent="-2317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3013075" indent="-2317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70275" indent="-2317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927475" indent="-2317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fld id="{18E08586-F47E-4B62-BD3F-C6BA29CB1A8F}" type="slidenum">
              <a:rPr lang="en-US" altLang="en-US" smtClean="0"/>
              <a:pPr/>
              <a:t>3</a:t>
            </a:fld>
            <a:endParaRPr lang="en-US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5" name="Google Shape;227;g41ae165360_0_0:notes">
            <a:extLst>
              <a:ext uri="{FF2B5EF4-FFF2-40B4-BE49-F238E27FC236}">
                <a16:creationId xmlns:a16="http://schemas.microsoft.com/office/drawing/2014/main" id="{B7030D36-4428-F046-A551-3BD996CA3998}"/>
              </a:ext>
            </a:extLst>
          </p:cNvPr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1986" name="Google Shape;228;g41ae165360_0_0:notes">
            <a:extLst>
              <a:ext uri="{FF2B5EF4-FFF2-40B4-BE49-F238E27FC236}">
                <a16:creationId xmlns:a16="http://schemas.microsoft.com/office/drawing/2014/main" id="{8082681E-78F6-5046-B7C9-B2C6E84CB95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  <a:buSzPts val="1100"/>
            </a:pPr>
            <a:endParaRPr lang="en-US" altLang="en-US" sz="11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3490881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7" name="Google Shape;459;g41ae165360_2_60:notes">
            <a:extLst>
              <a:ext uri="{FF2B5EF4-FFF2-40B4-BE49-F238E27FC236}">
                <a16:creationId xmlns:a16="http://schemas.microsoft.com/office/drawing/2014/main" id="{C12C9DCF-BF5F-C54B-8E51-E92760992118}"/>
              </a:ext>
            </a:extLst>
          </p:cNvPr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9938" name="Google Shape;460;g41ae165360_2_60:notes">
            <a:extLst>
              <a:ext uri="{FF2B5EF4-FFF2-40B4-BE49-F238E27FC236}">
                <a16:creationId xmlns:a16="http://schemas.microsoft.com/office/drawing/2014/main" id="{0212E699-8BE0-B743-A386-43574BD78E2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  <a:buSzPts val="1100"/>
            </a:pPr>
            <a:endParaRPr lang="en-US" altLang="en-US" sz="11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613534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5" name="Google Shape;227;g41ae165360_0_0:notes">
            <a:extLst>
              <a:ext uri="{FF2B5EF4-FFF2-40B4-BE49-F238E27FC236}">
                <a16:creationId xmlns:a16="http://schemas.microsoft.com/office/drawing/2014/main" id="{B7030D36-4428-F046-A551-3BD996CA3998}"/>
              </a:ext>
            </a:extLst>
          </p:cNvPr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1986" name="Google Shape;228;g41ae165360_0_0:notes">
            <a:extLst>
              <a:ext uri="{FF2B5EF4-FFF2-40B4-BE49-F238E27FC236}">
                <a16:creationId xmlns:a16="http://schemas.microsoft.com/office/drawing/2014/main" id="{8082681E-78F6-5046-B7C9-B2C6E84CB95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  <a:buSzPts val="1100"/>
            </a:pPr>
            <a:endParaRPr lang="en-US" altLang="en-US" sz="11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6200043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Google Shape;459;g41ae165360_2_60:notes">
            <a:extLst>
              <a:ext uri="{FF2B5EF4-FFF2-40B4-BE49-F238E27FC236}">
                <a16:creationId xmlns:a16="http://schemas.microsoft.com/office/drawing/2014/main" id="{CD1076A9-0808-4F5F-AFD6-DEDA294F2D44}"/>
              </a:ext>
            </a:extLst>
          </p:cNvPr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6627" name="Google Shape;460;g41ae165360_2_60:notes">
            <a:extLst>
              <a:ext uri="{FF2B5EF4-FFF2-40B4-BE49-F238E27FC236}">
                <a16:creationId xmlns:a16="http://schemas.microsoft.com/office/drawing/2014/main" id="{614E418F-EFF7-440A-8916-B64A49244DA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  <a:buSzPts val="1100"/>
            </a:pPr>
            <a:endParaRPr lang="en-US" altLang="en-US" sz="11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5" name="Google Shape;227;g41ae165360_0_0:notes">
            <a:extLst>
              <a:ext uri="{FF2B5EF4-FFF2-40B4-BE49-F238E27FC236}">
                <a16:creationId xmlns:a16="http://schemas.microsoft.com/office/drawing/2014/main" id="{B7030D36-4428-F046-A551-3BD996CA3998}"/>
              </a:ext>
            </a:extLst>
          </p:cNvPr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1986" name="Google Shape;228;g41ae165360_0_0:notes">
            <a:extLst>
              <a:ext uri="{FF2B5EF4-FFF2-40B4-BE49-F238E27FC236}">
                <a16:creationId xmlns:a16="http://schemas.microsoft.com/office/drawing/2014/main" id="{8082681E-78F6-5046-B7C9-B2C6E84CB95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  <a:buSzPts val="1100"/>
            </a:pPr>
            <a:endParaRPr lang="en-US" altLang="en-US" sz="11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7033836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5" name="Google Shape;227;g41ae165360_0_0:notes">
            <a:extLst>
              <a:ext uri="{FF2B5EF4-FFF2-40B4-BE49-F238E27FC236}">
                <a16:creationId xmlns:a16="http://schemas.microsoft.com/office/drawing/2014/main" id="{B7030D36-4428-F046-A551-3BD996CA3998}"/>
              </a:ext>
            </a:extLst>
          </p:cNvPr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1986" name="Google Shape;228;g41ae165360_0_0:notes">
            <a:extLst>
              <a:ext uri="{FF2B5EF4-FFF2-40B4-BE49-F238E27FC236}">
                <a16:creationId xmlns:a16="http://schemas.microsoft.com/office/drawing/2014/main" id="{8082681E-78F6-5046-B7C9-B2C6E84CB95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  <a:buSzPts val="1100"/>
            </a:pPr>
            <a:endParaRPr lang="en-US" altLang="en-US" sz="11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4714651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Google Shape;227;g41ae165360_0_0:notes">
            <a:extLst>
              <a:ext uri="{FF2B5EF4-FFF2-40B4-BE49-F238E27FC236}">
                <a16:creationId xmlns:a16="http://schemas.microsoft.com/office/drawing/2014/main" id="{37599471-C45F-48AA-869F-7D7DBFAA0630}"/>
              </a:ext>
            </a:extLst>
          </p:cNvPr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1506" name="Google Shape;228;g41ae165360_0_0:notes">
            <a:extLst>
              <a:ext uri="{FF2B5EF4-FFF2-40B4-BE49-F238E27FC236}">
                <a16:creationId xmlns:a16="http://schemas.microsoft.com/office/drawing/2014/main" id="{D4C8361A-7195-44AE-A61C-AB85AEA7871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  <a:buSzPts val="1100"/>
            </a:pPr>
            <a:endParaRPr lang="en-US" altLang="en-US" sz="11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3" name="Google Shape;227;g41ae165360_0_0:notes">
            <a:extLst>
              <a:ext uri="{FF2B5EF4-FFF2-40B4-BE49-F238E27FC236}">
                <a16:creationId xmlns:a16="http://schemas.microsoft.com/office/drawing/2014/main" id="{540F04D1-4FC0-4730-A535-6C17A67A2252}"/>
              </a:ext>
            </a:extLst>
          </p:cNvPr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3554" name="Google Shape;228;g41ae165360_0_0:notes">
            <a:extLst>
              <a:ext uri="{FF2B5EF4-FFF2-40B4-BE49-F238E27FC236}">
                <a16:creationId xmlns:a16="http://schemas.microsoft.com/office/drawing/2014/main" id="{3CDB567C-0A10-4411-B08E-7837186BAD8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  <a:buSzPts val="1100"/>
            </a:pPr>
            <a:endParaRPr lang="en-US" altLang="en-US" sz="11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5" name="Google Shape;227;g41ae165360_0_0:notes">
            <a:extLst>
              <a:ext uri="{FF2B5EF4-FFF2-40B4-BE49-F238E27FC236}">
                <a16:creationId xmlns:a16="http://schemas.microsoft.com/office/drawing/2014/main" id="{B7030D36-4428-F046-A551-3BD996CA3998}"/>
              </a:ext>
            </a:extLst>
          </p:cNvPr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1986" name="Google Shape;228;g41ae165360_0_0:notes">
            <a:extLst>
              <a:ext uri="{FF2B5EF4-FFF2-40B4-BE49-F238E27FC236}">
                <a16:creationId xmlns:a16="http://schemas.microsoft.com/office/drawing/2014/main" id="{8082681E-78F6-5046-B7C9-B2C6E84CB95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  <a:buSzPts val="1100"/>
            </a:pPr>
            <a:endParaRPr lang="en-US" altLang="en-US" sz="11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76675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5" name="Google Shape;227;g41ae165360_0_0:notes">
            <a:extLst>
              <a:ext uri="{FF2B5EF4-FFF2-40B4-BE49-F238E27FC236}">
                <a16:creationId xmlns:a16="http://schemas.microsoft.com/office/drawing/2014/main" id="{B7030D36-4428-F046-A551-3BD996CA3998}"/>
              </a:ext>
            </a:extLst>
          </p:cNvPr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1986" name="Google Shape;228;g41ae165360_0_0:notes">
            <a:extLst>
              <a:ext uri="{FF2B5EF4-FFF2-40B4-BE49-F238E27FC236}">
                <a16:creationId xmlns:a16="http://schemas.microsoft.com/office/drawing/2014/main" id="{8082681E-78F6-5046-B7C9-B2C6E84CB95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  <a:buSzPts val="1100"/>
            </a:pPr>
            <a:endParaRPr lang="en-US" altLang="en-US" sz="11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55921386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5" name="Google Shape;227;g41ae165360_0_0:notes">
            <a:extLst>
              <a:ext uri="{FF2B5EF4-FFF2-40B4-BE49-F238E27FC236}">
                <a16:creationId xmlns:a16="http://schemas.microsoft.com/office/drawing/2014/main" id="{B7030D36-4428-F046-A551-3BD996CA3998}"/>
              </a:ext>
            </a:extLst>
          </p:cNvPr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1986" name="Google Shape;228;g41ae165360_0_0:notes">
            <a:extLst>
              <a:ext uri="{FF2B5EF4-FFF2-40B4-BE49-F238E27FC236}">
                <a16:creationId xmlns:a16="http://schemas.microsoft.com/office/drawing/2014/main" id="{8082681E-78F6-5046-B7C9-B2C6E84CB95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  <a:buSzPts val="1100"/>
            </a:pPr>
            <a:endParaRPr lang="en-US" altLang="en-US" sz="11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58094525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5" name="Google Shape;227;g41ae165360_0_0:notes">
            <a:extLst>
              <a:ext uri="{FF2B5EF4-FFF2-40B4-BE49-F238E27FC236}">
                <a16:creationId xmlns:a16="http://schemas.microsoft.com/office/drawing/2014/main" id="{B7030D36-4428-F046-A551-3BD996CA3998}"/>
              </a:ext>
            </a:extLst>
          </p:cNvPr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1986" name="Google Shape;228;g41ae165360_0_0:notes">
            <a:extLst>
              <a:ext uri="{FF2B5EF4-FFF2-40B4-BE49-F238E27FC236}">
                <a16:creationId xmlns:a16="http://schemas.microsoft.com/office/drawing/2014/main" id="{8082681E-78F6-5046-B7C9-B2C6E84CB95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  <a:buSzPts val="1100"/>
            </a:pPr>
            <a:endParaRPr lang="en-US" altLang="en-US" sz="11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5734485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5" name="Google Shape;227;g41ae165360_0_0:notes">
            <a:extLst>
              <a:ext uri="{FF2B5EF4-FFF2-40B4-BE49-F238E27FC236}">
                <a16:creationId xmlns:a16="http://schemas.microsoft.com/office/drawing/2014/main" id="{B7030D36-4428-F046-A551-3BD996CA3998}"/>
              </a:ext>
            </a:extLst>
          </p:cNvPr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1986" name="Google Shape;228;g41ae165360_0_0:notes">
            <a:extLst>
              <a:ext uri="{FF2B5EF4-FFF2-40B4-BE49-F238E27FC236}">
                <a16:creationId xmlns:a16="http://schemas.microsoft.com/office/drawing/2014/main" id="{8082681E-78F6-5046-B7C9-B2C6E84CB95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  <a:buSzPts val="1100"/>
            </a:pPr>
            <a:endParaRPr lang="en-US" altLang="en-US" sz="11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5503397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5" name="Google Shape;227;g41ae165360_0_0:notes">
            <a:extLst>
              <a:ext uri="{FF2B5EF4-FFF2-40B4-BE49-F238E27FC236}">
                <a16:creationId xmlns:a16="http://schemas.microsoft.com/office/drawing/2014/main" id="{B7030D36-4428-F046-A551-3BD996CA3998}"/>
              </a:ext>
            </a:extLst>
          </p:cNvPr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1986" name="Google Shape;228;g41ae165360_0_0:notes">
            <a:extLst>
              <a:ext uri="{FF2B5EF4-FFF2-40B4-BE49-F238E27FC236}">
                <a16:creationId xmlns:a16="http://schemas.microsoft.com/office/drawing/2014/main" id="{8082681E-78F6-5046-B7C9-B2C6E84CB95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  <a:buSzPts val="1100"/>
            </a:pPr>
            <a:endParaRPr lang="en-US" altLang="en-US" sz="11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79987227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5" name="Google Shape;227;g41ae165360_0_0:notes">
            <a:extLst>
              <a:ext uri="{FF2B5EF4-FFF2-40B4-BE49-F238E27FC236}">
                <a16:creationId xmlns:a16="http://schemas.microsoft.com/office/drawing/2014/main" id="{B7030D36-4428-F046-A551-3BD996CA3998}"/>
              </a:ext>
            </a:extLst>
          </p:cNvPr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1986" name="Google Shape;228;g41ae165360_0_0:notes">
            <a:extLst>
              <a:ext uri="{FF2B5EF4-FFF2-40B4-BE49-F238E27FC236}">
                <a16:creationId xmlns:a16="http://schemas.microsoft.com/office/drawing/2014/main" id="{8082681E-78F6-5046-B7C9-B2C6E84CB95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  <a:buSzPts val="1100"/>
            </a:pPr>
            <a:endParaRPr lang="en-US" altLang="en-US" sz="11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2536386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5" name="Google Shape;227;g41ae165360_0_0:notes">
            <a:extLst>
              <a:ext uri="{FF2B5EF4-FFF2-40B4-BE49-F238E27FC236}">
                <a16:creationId xmlns:a16="http://schemas.microsoft.com/office/drawing/2014/main" id="{B7030D36-4428-F046-A551-3BD996CA3998}"/>
              </a:ext>
            </a:extLst>
          </p:cNvPr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1986" name="Google Shape;228;g41ae165360_0_0:notes">
            <a:extLst>
              <a:ext uri="{FF2B5EF4-FFF2-40B4-BE49-F238E27FC236}">
                <a16:creationId xmlns:a16="http://schemas.microsoft.com/office/drawing/2014/main" id="{8082681E-78F6-5046-B7C9-B2C6E84CB95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  <a:buSzPts val="1100"/>
            </a:pPr>
            <a:endParaRPr lang="en-US" altLang="en-US" sz="11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850564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3" name="Google Shape;459;g41ae165360_2_60:notes">
            <a:extLst>
              <a:ext uri="{FF2B5EF4-FFF2-40B4-BE49-F238E27FC236}">
                <a16:creationId xmlns:a16="http://schemas.microsoft.com/office/drawing/2014/main" id="{0E080917-CA26-5946-88D8-4FE238821E9A}"/>
              </a:ext>
            </a:extLst>
          </p:cNvPr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3554" name="Google Shape;460;g41ae165360_2_60:notes">
            <a:extLst>
              <a:ext uri="{FF2B5EF4-FFF2-40B4-BE49-F238E27FC236}">
                <a16:creationId xmlns:a16="http://schemas.microsoft.com/office/drawing/2014/main" id="{C6FC2449-D16C-0C49-A7A3-5FF659EBF08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  <a:buSzPts val="1100"/>
            </a:pPr>
            <a:endParaRPr lang="en-US" altLang="en-US" sz="11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05838525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5" name="Google Shape;185;g41ae165360_2_728:notes">
            <a:extLst>
              <a:ext uri="{FF2B5EF4-FFF2-40B4-BE49-F238E27FC236}">
                <a16:creationId xmlns:a16="http://schemas.microsoft.com/office/drawing/2014/main" id="{D7EB5062-9F4C-4093-8111-D9723CC9F9BA}"/>
              </a:ext>
            </a:extLst>
          </p:cNvPr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1746" name="Google Shape;186;g41ae165360_2_728:notes">
            <a:extLst>
              <a:ext uri="{FF2B5EF4-FFF2-40B4-BE49-F238E27FC236}">
                <a16:creationId xmlns:a16="http://schemas.microsoft.com/office/drawing/2014/main" id="{5F79DAEB-328E-4AB4-B61E-F8F50501607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  <a:buSzPts val="1100"/>
            </a:pPr>
            <a:endParaRPr lang="en-US" altLang="en-US" sz="11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Google Shape;227;g41ae165360_0_0:notes">
            <a:extLst>
              <a:ext uri="{FF2B5EF4-FFF2-40B4-BE49-F238E27FC236}">
                <a16:creationId xmlns:a16="http://schemas.microsoft.com/office/drawing/2014/main" id="{60585900-E04D-4A50-A32B-1810205646D7}"/>
              </a:ext>
            </a:extLst>
          </p:cNvPr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4819" name="Google Shape;228;g41ae165360_0_0:notes">
            <a:extLst>
              <a:ext uri="{FF2B5EF4-FFF2-40B4-BE49-F238E27FC236}">
                <a16:creationId xmlns:a16="http://schemas.microsoft.com/office/drawing/2014/main" id="{F5EDC23B-5DEE-4C82-9722-EC75BEAE7FC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  <a:buSzPts val="1100"/>
            </a:pPr>
            <a:endParaRPr lang="en-US" altLang="en-US" sz="11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Google Shape;459;g41ae165360_2_60:notes">
            <a:extLst>
              <a:ext uri="{FF2B5EF4-FFF2-40B4-BE49-F238E27FC236}">
                <a16:creationId xmlns:a16="http://schemas.microsoft.com/office/drawing/2014/main" id="{692289B6-9712-48A8-A1FB-EBF5FE9A3F61}"/>
              </a:ext>
            </a:extLst>
          </p:cNvPr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7891" name="Google Shape;460;g41ae165360_2_60:notes">
            <a:extLst>
              <a:ext uri="{FF2B5EF4-FFF2-40B4-BE49-F238E27FC236}">
                <a16:creationId xmlns:a16="http://schemas.microsoft.com/office/drawing/2014/main" id="{A747C9BA-941E-4842-B4DB-5B637088CF2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  <a:buSzPts val="1100"/>
            </a:pPr>
            <a:endParaRPr lang="en-US" altLang="en-US" sz="11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Google Shape;459;g41ae165360_2_60:notes">
            <a:extLst>
              <a:ext uri="{FF2B5EF4-FFF2-40B4-BE49-F238E27FC236}">
                <a16:creationId xmlns:a16="http://schemas.microsoft.com/office/drawing/2014/main" id="{9FDE5A27-CCE1-4C67-A90E-95D98E99E80E}"/>
              </a:ext>
            </a:extLst>
          </p:cNvPr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9939" name="Google Shape;460;g41ae165360_2_60:notes">
            <a:extLst>
              <a:ext uri="{FF2B5EF4-FFF2-40B4-BE49-F238E27FC236}">
                <a16:creationId xmlns:a16="http://schemas.microsoft.com/office/drawing/2014/main" id="{9F843EEC-1EAB-4578-BC04-63726046EDE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  <a:buSzPts val="1100"/>
            </a:pPr>
            <a:endParaRPr lang="en-US" altLang="en-US" sz="11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1" name="Google Shape;459;g41ae165360_2_60:notes">
            <a:extLst>
              <a:ext uri="{FF2B5EF4-FFF2-40B4-BE49-F238E27FC236}">
                <a16:creationId xmlns:a16="http://schemas.microsoft.com/office/drawing/2014/main" id="{DCC4AC9B-B226-4842-A55B-A66B8B675E41}"/>
              </a:ext>
            </a:extLst>
          </p:cNvPr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1202" name="Google Shape;460;g41ae165360_2_60:notes">
            <a:extLst>
              <a:ext uri="{FF2B5EF4-FFF2-40B4-BE49-F238E27FC236}">
                <a16:creationId xmlns:a16="http://schemas.microsoft.com/office/drawing/2014/main" id="{2AC308F1-4BAF-44B8-AF5C-19328F88EA4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  <a:buSzPts val="1100"/>
            </a:pPr>
            <a:endParaRPr lang="en-US" altLang="en-US" sz="11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7" name="Slide Image Placeholder 1">
            <a:extLst>
              <a:ext uri="{FF2B5EF4-FFF2-40B4-BE49-F238E27FC236}">
                <a16:creationId xmlns:a16="http://schemas.microsoft.com/office/drawing/2014/main" id="{5BDA7837-6727-4699-B9E6-373A979E34AA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5298" name="Notes Placeholder 2">
            <a:extLst>
              <a:ext uri="{FF2B5EF4-FFF2-40B4-BE49-F238E27FC236}">
                <a16:creationId xmlns:a16="http://schemas.microsoft.com/office/drawing/2014/main" id="{9CF28D1D-63F2-491D-AD69-B8654A02B0F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/>
          </a:p>
        </p:txBody>
      </p:sp>
      <p:sp>
        <p:nvSpPr>
          <p:cNvPr id="55299" name="Slide Number Placeholder 3">
            <a:extLst>
              <a:ext uri="{FF2B5EF4-FFF2-40B4-BE49-F238E27FC236}">
                <a16:creationId xmlns:a16="http://schemas.microsoft.com/office/drawing/2014/main" id="{6AA9996E-9C36-4ABE-AE52-A1CFBD2F86F2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57958" indent="-291522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66089" indent="-233218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32524" indent="-233218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98959" indent="-233218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65395" indent="-23321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3031830" indent="-23321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98266" indent="-23321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964701" indent="-23321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fld id="{D8C6D689-8363-45C7-A25B-D58ADE7C3B28}" type="slidenum">
              <a:rPr lang="en-US" altLang="en-US"/>
              <a:pPr/>
              <a:t>29</a:t>
            </a:fld>
            <a:endParaRPr lang="en-US" altLang="en-US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Google Shape;185;g41ae165360_2_728:notes">
            <a:extLst>
              <a:ext uri="{FF2B5EF4-FFF2-40B4-BE49-F238E27FC236}">
                <a16:creationId xmlns:a16="http://schemas.microsoft.com/office/drawing/2014/main" id="{4C171598-F189-40A7-8F7C-71BA2DC64A7E}"/>
              </a:ext>
            </a:extLst>
          </p:cNvPr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1683" name="Google Shape;186;g41ae165360_2_728:notes">
            <a:extLst>
              <a:ext uri="{FF2B5EF4-FFF2-40B4-BE49-F238E27FC236}">
                <a16:creationId xmlns:a16="http://schemas.microsoft.com/office/drawing/2014/main" id="{253033A7-3F1F-43A9-A1EE-BE6087444A4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  <a:buSzPts val="1100"/>
            </a:pPr>
            <a:endParaRPr lang="en-US" altLang="en-US" sz="11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Google Shape;185;g41ae165360_2_728:notes">
            <a:extLst>
              <a:ext uri="{FF2B5EF4-FFF2-40B4-BE49-F238E27FC236}">
                <a16:creationId xmlns:a16="http://schemas.microsoft.com/office/drawing/2014/main" id="{26EF4285-B037-4371-9CE3-6D326284B296}"/>
              </a:ext>
            </a:extLst>
          </p:cNvPr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3731" name="Google Shape;186;g41ae165360_2_728:notes">
            <a:extLst>
              <a:ext uri="{FF2B5EF4-FFF2-40B4-BE49-F238E27FC236}">
                <a16:creationId xmlns:a16="http://schemas.microsoft.com/office/drawing/2014/main" id="{2388A7B1-DB0D-490F-966E-986A2EAC7E7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  <a:buSzPts val="1100"/>
            </a:pPr>
            <a:endParaRPr lang="en-US" altLang="en-US" sz="11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Google Shape;227;g41ae165360_0_0:notes">
            <a:extLst>
              <a:ext uri="{FF2B5EF4-FFF2-40B4-BE49-F238E27FC236}">
                <a16:creationId xmlns:a16="http://schemas.microsoft.com/office/drawing/2014/main" id="{6D5EFE34-AEFF-4BB3-8720-9B40F5E6B193}"/>
              </a:ext>
            </a:extLst>
          </p:cNvPr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5779" name="Google Shape;228;g41ae165360_0_0:notes">
            <a:extLst>
              <a:ext uri="{FF2B5EF4-FFF2-40B4-BE49-F238E27FC236}">
                <a16:creationId xmlns:a16="http://schemas.microsoft.com/office/drawing/2014/main" id="{EB1463EB-153D-4D2F-8244-2F17A28E539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buSzPts val="1100"/>
            </a:pPr>
            <a:endParaRPr lang="en-US" altLang="en-US" sz="11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Google Shape;227;g41ae165360_0_0:notes">
            <a:extLst>
              <a:ext uri="{FF2B5EF4-FFF2-40B4-BE49-F238E27FC236}">
                <a16:creationId xmlns:a16="http://schemas.microsoft.com/office/drawing/2014/main" id="{ADAFF8DC-1755-421B-9226-C7A5143F042C}"/>
              </a:ext>
            </a:extLst>
          </p:cNvPr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7827" name="Google Shape;228;g41ae165360_0_0:notes">
            <a:extLst>
              <a:ext uri="{FF2B5EF4-FFF2-40B4-BE49-F238E27FC236}">
                <a16:creationId xmlns:a16="http://schemas.microsoft.com/office/drawing/2014/main" id="{059DCF4D-84F5-4C46-ADC0-14267F47B9A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  <a:buSzPts val="1100"/>
            </a:pPr>
            <a:endParaRPr lang="en-US" altLang="en-US" sz="11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377" name="Slide Image Placeholder 1">
            <a:extLst>
              <a:ext uri="{FF2B5EF4-FFF2-40B4-BE49-F238E27FC236}">
                <a16:creationId xmlns:a16="http://schemas.microsoft.com/office/drawing/2014/main" id="{B78A5418-688A-7B48-8FC6-B2E75C1241C0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01378" name="Notes Placeholder 2">
            <a:extLst>
              <a:ext uri="{FF2B5EF4-FFF2-40B4-BE49-F238E27FC236}">
                <a16:creationId xmlns:a16="http://schemas.microsoft.com/office/drawing/2014/main" id="{57220F15-89F4-234B-8586-9ABA370D50B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defTabSz="931252">
              <a:spcBef>
                <a:spcPct val="0"/>
              </a:spcBef>
            </a:pPr>
            <a:r>
              <a:rPr lang="en-US" altLang="en-US"/>
              <a:t>Download more minimal templates here: https://crmrkt.com/GK9Dwa</a:t>
            </a:r>
          </a:p>
          <a:p>
            <a:pPr defTabSz="931252">
              <a:spcBef>
                <a:spcPct val="0"/>
              </a:spcBef>
            </a:pPr>
            <a:endParaRPr lang="en-US" altLang="en-US"/>
          </a:p>
        </p:txBody>
      </p:sp>
      <p:sp>
        <p:nvSpPr>
          <p:cNvPr id="101379" name="Slide Number Placeholder 3">
            <a:extLst>
              <a:ext uri="{FF2B5EF4-FFF2-40B4-BE49-F238E27FC236}">
                <a16:creationId xmlns:a16="http://schemas.microsoft.com/office/drawing/2014/main" id="{B6D360E1-5070-794C-859F-420F223918B7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57958" indent="-291522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66089" indent="-233218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32524" indent="-233218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98959" indent="-233218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65395" indent="-23321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3031830" indent="-23321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98266" indent="-23321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964701" indent="-23321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fld id="{5519BFE4-62A2-0B4E-AE52-7657E5E69412}" type="slidenum">
              <a:rPr lang="en-US" altLang="en-US" smtClean="0"/>
              <a:pPr/>
              <a:t>34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9295843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53D4ED-E9DF-2249-8EE4-306F3481581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6B7A4D5-CD74-C543-A85C-AA9954667BB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3A87DCB-0323-E24B-8A46-10C49ED839D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81FF27-34E7-5A49-954A-4930BF0BB785}" type="datetimeFigureOut">
              <a:rPr lang="en-US" smtClean="0"/>
              <a:t>5/16/22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2A4CB6E-7DF5-6E4D-A4A2-DD0DF4FCD4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2FFF23C-61C0-FB45-BF74-BFE9C115B0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15CFD1-520D-BE4A-8178-C91D458CC3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017048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1F3C2A-B91D-F743-9F3A-BC29C5E364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D0858CE-9E48-7D43-8E84-18DEFF55D8E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1DB870C-C29A-2D4D-B9C8-381BD6B180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81FF27-34E7-5A49-954A-4930BF0BB785}" type="datetimeFigureOut">
              <a:rPr lang="en-US" smtClean="0"/>
              <a:t>5/16/22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E20B108-707A-0C4B-8FC0-85DF83CC5A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E0C806E-38F5-B34C-90D1-7F4ADC71A5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15CFD1-520D-BE4A-8178-C91D458CC3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780633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825488-1C1E-0B41-9510-83F4FB516C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0470E10-D07E-E748-B9B6-5198D66E43E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F770F9E-1A01-2544-9885-90C9C6B41C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81FF27-34E7-5A49-954A-4930BF0BB785}" type="datetimeFigureOut">
              <a:rPr lang="en-US" smtClean="0"/>
              <a:t>5/16/22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82AE23C-BB2C-6B40-85B1-567C21D1E8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A58BDFB-7F58-B343-BDD3-12724A39A7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15CFD1-520D-BE4A-8178-C91D458CC3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85968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4AAFEE-D757-5A46-9057-04DEA0AE33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AFF0CF2-F31E-C549-99B8-5E3808E56B7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581D590-7798-1440-BA22-9893C98A651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65C72BC-FBCE-9A41-88C7-58A6895339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81FF27-34E7-5A49-954A-4930BF0BB785}" type="datetimeFigureOut">
              <a:rPr lang="en-US" smtClean="0"/>
              <a:t>5/16/22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BC01D4E-EA82-0348-AC02-31ABC853C6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7614335-0821-8E47-BC13-A72BE908A6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15CFD1-520D-BE4A-8178-C91D458CC3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220579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79C0AE-364D-0C41-8CEF-F0A81A8B7F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1744ED2-8028-7649-AE96-E0690BE19D8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4082DB5-2881-4147-BD1C-74E2042555D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B3D9456-CCDE-D744-B8C5-2EB2BA479D2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90A7B3D-76BC-7449-BD64-5F3C517640B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95A040BC-133F-8843-BBD2-F7F8EEE925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81FF27-34E7-5A49-954A-4930BF0BB785}" type="datetimeFigureOut">
              <a:rPr lang="en-US" smtClean="0"/>
              <a:t>5/16/22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AC0D6673-F6BC-B348-BC23-7092CA3B54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1149F20E-7CD4-2743-A7D0-91A00A8B8E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15CFD1-520D-BE4A-8178-C91D458CC3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530821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8504C1D-31CE-F546-A9B0-9FEA57CB56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F628590-62C1-4349-9DE3-732A7C8BB59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81FF27-34E7-5A49-954A-4930BF0BB785}" type="datetimeFigureOut">
              <a:rPr lang="en-US" smtClean="0"/>
              <a:t>5/16/22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4EACF9E-176E-EB4B-9BE6-33A8341C53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1CEDB4A-782A-2A41-AAE4-8859C97CBB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15CFD1-520D-BE4A-8178-C91D458CC3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691729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A6061D5-C109-534A-AEFB-1040970A85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81FF27-34E7-5A49-954A-4930BF0BB785}" type="datetimeFigureOut">
              <a:rPr lang="en-US" smtClean="0"/>
              <a:t>5/16/22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8125C5D-278E-FF40-9C47-C6AE8D9D09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F90CD6A-8803-CD46-AB82-BCC7DED78A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15CFD1-520D-BE4A-8178-C91D458CC3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746875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5FA5CE-0172-A14E-86F2-A248789434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2D9F969-3A3A-4C4B-8612-CE25AAA5334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484869A-C865-C24C-93CD-90ADD3117EC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7F32267-1B36-624B-B8C6-3407C3E76A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81FF27-34E7-5A49-954A-4930BF0BB785}" type="datetimeFigureOut">
              <a:rPr lang="en-US" smtClean="0"/>
              <a:t>5/16/22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6C16887-727E-4A44-8D49-3AE88C0ABE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24610CA-29D9-8949-9509-A1B5027969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15CFD1-520D-BE4A-8178-C91D458CC3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602408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8C333E-78A0-8E45-8387-062B553ECE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6449952E-B62E-9849-B3F5-02BA525F4BE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37DAF4D-CD68-4047-9812-13D33826F17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5A67F89-4CFE-624A-86DF-7BA764B0BF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81FF27-34E7-5A49-954A-4930BF0BB785}" type="datetimeFigureOut">
              <a:rPr lang="en-US" smtClean="0"/>
              <a:t>5/16/22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9B7D8AE-F2FB-2C43-A3EC-32307DC837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9558C38-BDC7-8948-83ED-4BDBF43D81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15CFD1-520D-BE4A-8178-C91D458CC3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095808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EA6175-5EF7-984C-BB08-F23027023E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FCAE12D-9BE6-2A45-B390-FFA56189663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BF70AB2-875D-7A47-AB2D-5E7BE169F1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81FF27-34E7-5A49-954A-4930BF0BB785}" type="datetimeFigureOut">
              <a:rPr lang="en-US" smtClean="0"/>
              <a:t>5/16/22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33E92B2-7472-7D4C-AEFB-B2C6D894C3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725E02D-1185-4543-A550-1BF40FFA65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15CFD1-520D-BE4A-8178-C91D458CC3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024686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7BAB174E-BF3B-6448-BC3C-FE96149959C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4C27867-9031-5C4E-8812-4AFA727ACBE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EA0BA3C-8E1D-1A4E-AAED-0F1789ACE6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81FF27-34E7-5A49-954A-4930BF0BB785}" type="datetimeFigureOut">
              <a:rPr lang="en-US" smtClean="0"/>
              <a:t>5/16/22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B488BDF-1AD1-1041-800F-3929952272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C58CDF6-1779-9F4D-9085-1E0CBBBB52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15CFD1-520D-BE4A-8178-C91D458CC3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325032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+ 4 COLUMNS 2">
  <p:cSld name="TITLE + 4 COLUMNS 2">
    <p:spTree>
      <p:nvGrpSpPr>
        <p:cNvPr id="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14"/>
          <p:cNvSpPr txBox="1">
            <a:spLocks noGrp="1"/>
          </p:cNvSpPr>
          <p:nvPr>
            <p:ph type="subTitle" idx="1"/>
          </p:nvPr>
        </p:nvSpPr>
        <p:spPr>
          <a:xfrm>
            <a:off x="4169825" y="3822760"/>
            <a:ext cx="1645600" cy="736400"/>
          </a:xfrm>
          <a:prstGeom prst="rect">
            <a:avLst/>
          </a:prstGeom>
        </p:spPr>
        <p:txBody>
          <a:bodyPr spcFirstLastPara="1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D9D9D9"/>
                </a:solidFill>
              </a:defRPr>
            </a:lvl1pPr>
            <a:lvl2pPr lvl="1" algn="ctr" rtl="0">
              <a:spcBef>
                <a:spcPts val="2133"/>
              </a:spcBef>
              <a:spcAft>
                <a:spcPts val="0"/>
              </a:spcAft>
              <a:buNone/>
              <a:defRPr sz="1200">
                <a:solidFill>
                  <a:srgbClr val="D9D9D9"/>
                </a:solidFill>
              </a:defRPr>
            </a:lvl2pPr>
            <a:lvl3pPr lvl="2" algn="ctr" rtl="0">
              <a:spcBef>
                <a:spcPts val="2133"/>
              </a:spcBef>
              <a:spcAft>
                <a:spcPts val="0"/>
              </a:spcAft>
              <a:buNone/>
              <a:defRPr sz="1200">
                <a:solidFill>
                  <a:srgbClr val="D9D9D9"/>
                </a:solidFill>
              </a:defRPr>
            </a:lvl3pPr>
            <a:lvl4pPr lvl="3" algn="ctr" rtl="0">
              <a:spcBef>
                <a:spcPts val="2133"/>
              </a:spcBef>
              <a:spcAft>
                <a:spcPts val="0"/>
              </a:spcAft>
              <a:buNone/>
              <a:defRPr sz="1200">
                <a:solidFill>
                  <a:srgbClr val="D9D9D9"/>
                </a:solidFill>
              </a:defRPr>
            </a:lvl4pPr>
            <a:lvl5pPr lvl="4" algn="ctr" rtl="0">
              <a:spcBef>
                <a:spcPts val="2133"/>
              </a:spcBef>
              <a:spcAft>
                <a:spcPts val="0"/>
              </a:spcAft>
              <a:buNone/>
              <a:defRPr sz="1200">
                <a:solidFill>
                  <a:srgbClr val="D9D9D9"/>
                </a:solidFill>
              </a:defRPr>
            </a:lvl5pPr>
            <a:lvl6pPr lvl="5" algn="ctr" rtl="0">
              <a:spcBef>
                <a:spcPts val="2133"/>
              </a:spcBef>
              <a:spcAft>
                <a:spcPts val="0"/>
              </a:spcAft>
              <a:buNone/>
              <a:defRPr sz="1200">
                <a:solidFill>
                  <a:srgbClr val="D9D9D9"/>
                </a:solidFill>
              </a:defRPr>
            </a:lvl6pPr>
            <a:lvl7pPr lvl="6" algn="ctr" rtl="0">
              <a:spcBef>
                <a:spcPts val="2133"/>
              </a:spcBef>
              <a:spcAft>
                <a:spcPts val="0"/>
              </a:spcAft>
              <a:buNone/>
              <a:defRPr sz="1200">
                <a:solidFill>
                  <a:srgbClr val="D9D9D9"/>
                </a:solidFill>
              </a:defRPr>
            </a:lvl7pPr>
            <a:lvl8pPr lvl="7" algn="ctr" rtl="0">
              <a:spcBef>
                <a:spcPts val="2133"/>
              </a:spcBef>
              <a:spcAft>
                <a:spcPts val="0"/>
              </a:spcAft>
              <a:buNone/>
              <a:defRPr sz="1200">
                <a:solidFill>
                  <a:srgbClr val="D9D9D9"/>
                </a:solidFill>
              </a:defRPr>
            </a:lvl8pPr>
            <a:lvl9pPr lvl="8" algn="ctr" rtl="0">
              <a:spcBef>
                <a:spcPts val="2133"/>
              </a:spcBef>
              <a:spcAft>
                <a:spcPts val="2133"/>
              </a:spcAft>
              <a:buNone/>
              <a:defRPr sz="1200">
                <a:solidFill>
                  <a:srgbClr val="D9D9D9"/>
                </a:solidFill>
              </a:defRPr>
            </a:lvl9pPr>
          </a:lstStyle>
          <a:p>
            <a:endParaRPr/>
          </a:p>
        </p:txBody>
      </p:sp>
      <p:sp>
        <p:nvSpPr>
          <p:cNvPr id="93" name="Google Shape;93;p14"/>
          <p:cNvSpPr txBox="1">
            <a:spLocks noGrp="1"/>
          </p:cNvSpPr>
          <p:nvPr>
            <p:ph type="subTitle" idx="2"/>
          </p:nvPr>
        </p:nvSpPr>
        <p:spPr>
          <a:xfrm>
            <a:off x="6012969" y="3822760"/>
            <a:ext cx="1645200" cy="736400"/>
          </a:xfrm>
          <a:prstGeom prst="rect">
            <a:avLst/>
          </a:prstGeom>
        </p:spPr>
        <p:txBody>
          <a:bodyPr spcFirstLastPara="1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D9D9D9"/>
                </a:solidFill>
              </a:defRPr>
            </a:lvl1pPr>
            <a:lvl2pPr lvl="1" rtl="0">
              <a:spcBef>
                <a:spcPts val="2133"/>
              </a:spcBef>
              <a:spcAft>
                <a:spcPts val="0"/>
              </a:spcAft>
              <a:buNone/>
              <a:defRPr>
                <a:solidFill>
                  <a:srgbClr val="D9D9D9"/>
                </a:solidFill>
              </a:defRPr>
            </a:lvl2pPr>
            <a:lvl3pPr lvl="2" rtl="0">
              <a:spcBef>
                <a:spcPts val="2133"/>
              </a:spcBef>
              <a:spcAft>
                <a:spcPts val="0"/>
              </a:spcAft>
              <a:buNone/>
              <a:defRPr>
                <a:solidFill>
                  <a:srgbClr val="D9D9D9"/>
                </a:solidFill>
              </a:defRPr>
            </a:lvl3pPr>
            <a:lvl4pPr lvl="3" rtl="0">
              <a:spcBef>
                <a:spcPts val="2133"/>
              </a:spcBef>
              <a:spcAft>
                <a:spcPts val="0"/>
              </a:spcAft>
              <a:buNone/>
              <a:defRPr>
                <a:solidFill>
                  <a:srgbClr val="D9D9D9"/>
                </a:solidFill>
              </a:defRPr>
            </a:lvl4pPr>
            <a:lvl5pPr lvl="4" rtl="0">
              <a:spcBef>
                <a:spcPts val="2133"/>
              </a:spcBef>
              <a:spcAft>
                <a:spcPts val="0"/>
              </a:spcAft>
              <a:buNone/>
              <a:defRPr>
                <a:solidFill>
                  <a:srgbClr val="D9D9D9"/>
                </a:solidFill>
              </a:defRPr>
            </a:lvl5pPr>
            <a:lvl6pPr lvl="5" rtl="0">
              <a:spcBef>
                <a:spcPts val="2133"/>
              </a:spcBef>
              <a:spcAft>
                <a:spcPts val="0"/>
              </a:spcAft>
              <a:buNone/>
              <a:defRPr>
                <a:solidFill>
                  <a:srgbClr val="D9D9D9"/>
                </a:solidFill>
              </a:defRPr>
            </a:lvl6pPr>
            <a:lvl7pPr lvl="6" rtl="0">
              <a:spcBef>
                <a:spcPts val="2133"/>
              </a:spcBef>
              <a:spcAft>
                <a:spcPts val="0"/>
              </a:spcAft>
              <a:buNone/>
              <a:defRPr>
                <a:solidFill>
                  <a:srgbClr val="D9D9D9"/>
                </a:solidFill>
              </a:defRPr>
            </a:lvl7pPr>
            <a:lvl8pPr lvl="7" rtl="0">
              <a:spcBef>
                <a:spcPts val="2133"/>
              </a:spcBef>
              <a:spcAft>
                <a:spcPts val="0"/>
              </a:spcAft>
              <a:buNone/>
              <a:defRPr>
                <a:solidFill>
                  <a:srgbClr val="D9D9D9"/>
                </a:solidFill>
              </a:defRPr>
            </a:lvl8pPr>
            <a:lvl9pPr lvl="8" rtl="0">
              <a:spcBef>
                <a:spcPts val="2133"/>
              </a:spcBef>
              <a:spcAft>
                <a:spcPts val="2133"/>
              </a:spcAft>
              <a:buNone/>
              <a:defRPr>
                <a:solidFill>
                  <a:srgbClr val="D9D9D9"/>
                </a:solidFill>
              </a:defRPr>
            </a:lvl9pPr>
          </a:lstStyle>
          <a:p>
            <a:endParaRPr/>
          </a:p>
        </p:txBody>
      </p:sp>
      <p:sp>
        <p:nvSpPr>
          <p:cNvPr id="94" name="Google Shape;94;p14"/>
          <p:cNvSpPr txBox="1">
            <a:spLocks noGrp="1"/>
          </p:cNvSpPr>
          <p:nvPr>
            <p:ph type="subTitle" idx="3"/>
          </p:nvPr>
        </p:nvSpPr>
        <p:spPr>
          <a:xfrm>
            <a:off x="7855713" y="3822760"/>
            <a:ext cx="1645200" cy="736400"/>
          </a:xfrm>
          <a:prstGeom prst="rect">
            <a:avLst/>
          </a:prstGeom>
        </p:spPr>
        <p:txBody>
          <a:bodyPr spcFirstLastPara="1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D9D9D9"/>
                </a:solidFill>
              </a:defRPr>
            </a:lvl1pPr>
            <a:lvl2pPr lvl="1" rtl="0">
              <a:spcBef>
                <a:spcPts val="2133"/>
              </a:spcBef>
              <a:spcAft>
                <a:spcPts val="0"/>
              </a:spcAft>
              <a:buNone/>
              <a:defRPr>
                <a:solidFill>
                  <a:srgbClr val="D9D9D9"/>
                </a:solidFill>
              </a:defRPr>
            </a:lvl2pPr>
            <a:lvl3pPr lvl="2" rtl="0">
              <a:spcBef>
                <a:spcPts val="2133"/>
              </a:spcBef>
              <a:spcAft>
                <a:spcPts val="0"/>
              </a:spcAft>
              <a:buNone/>
              <a:defRPr>
                <a:solidFill>
                  <a:srgbClr val="D9D9D9"/>
                </a:solidFill>
              </a:defRPr>
            </a:lvl3pPr>
            <a:lvl4pPr lvl="3" rtl="0">
              <a:spcBef>
                <a:spcPts val="2133"/>
              </a:spcBef>
              <a:spcAft>
                <a:spcPts val="0"/>
              </a:spcAft>
              <a:buNone/>
              <a:defRPr>
                <a:solidFill>
                  <a:srgbClr val="D9D9D9"/>
                </a:solidFill>
              </a:defRPr>
            </a:lvl4pPr>
            <a:lvl5pPr lvl="4" rtl="0">
              <a:spcBef>
                <a:spcPts val="2133"/>
              </a:spcBef>
              <a:spcAft>
                <a:spcPts val="0"/>
              </a:spcAft>
              <a:buNone/>
              <a:defRPr>
                <a:solidFill>
                  <a:srgbClr val="D9D9D9"/>
                </a:solidFill>
              </a:defRPr>
            </a:lvl5pPr>
            <a:lvl6pPr lvl="5" rtl="0">
              <a:spcBef>
                <a:spcPts val="2133"/>
              </a:spcBef>
              <a:spcAft>
                <a:spcPts val="0"/>
              </a:spcAft>
              <a:buNone/>
              <a:defRPr>
                <a:solidFill>
                  <a:srgbClr val="D9D9D9"/>
                </a:solidFill>
              </a:defRPr>
            </a:lvl6pPr>
            <a:lvl7pPr lvl="6" rtl="0">
              <a:spcBef>
                <a:spcPts val="2133"/>
              </a:spcBef>
              <a:spcAft>
                <a:spcPts val="0"/>
              </a:spcAft>
              <a:buNone/>
              <a:defRPr>
                <a:solidFill>
                  <a:srgbClr val="D9D9D9"/>
                </a:solidFill>
              </a:defRPr>
            </a:lvl7pPr>
            <a:lvl8pPr lvl="7" rtl="0">
              <a:spcBef>
                <a:spcPts val="2133"/>
              </a:spcBef>
              <a:spcAft>
                <a:spcPts val="0"/>
              </a:spcAft>
              <a:buNone/>
              <a:defRPr>
                <a:solidFill>
                  <a:srgbClr val="D9D9D9"/>
                </a:solidFill>
              </a:defRPr>
            </a:lvl8pPr>
            <a:lvl9pPr lvl="8" rtl="0">
              <a:spcBef>
                <a:spcPts val="2133"/>
              </a:spcBef>
              <a:spcAft>
                <a:spcPts val="2133"/>
              </a:spcAft>
              <a:buNone/>
              <a:defRPr>
                <a:solidFill>
                  <a:srgbClr val="D9D9D9"/>
                </a:solidFill>
              </a:defRPr>
            </a:lvl9pPr>
          </a:lstStyle>
          <a:p>
            <a:endParaRPr/>
          </a:p>
        </p:txBody>
      </p:sp>
      <p:sp>
        <p:nvSpPr>
          <p:cNvPr id="95" name="Google Shape;95;p14"/>
          <p:cNvSpPr txBox="1">
            <a:spLocks noGrp="1"/>
          </p:cNvSpPr>
          <p:nvPr>
            <p:ph type="subTitle" idx="4"/>
          </p:nvPr>
        </p:nvSpPr>
        <p:spPr>
          <a:xfrm>
            <a:off x="9698457" y="3822760"/>
            <a:ext cx="1645200" cy="736400"/>
          </a:xfrm>
          <a:prstGeom prst="rect">
            <a:avLst/>
          </a:prstGeom>
        </p:spPr>
        <p:txBody>
          <a:bodyPr spcFirstLastPara="1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D9D9D9"/>
                </a:solidFill>
              </a:defRPr>
            </a:lvl1pPr>
            <a:lvl2pPr lvl="1" rtl="0">
              <a:spcBef>
                <a:spcPts val="2133"/>
              </a:spcBef>
              <a:spcAft>
                <a:spcPts val="0"/>
              </a:spcAft>
              <a:buNone/>
              <a:defRPr>
                <a:solidFill>
                  <a:srgbClr val="D9D9D9"/>
                </a:solidFill>
              </a:defRPr>
            </a:lvl2pPr>
            <a:lvl3pPr lvl="2" rtl="0">
              <a:spcBef>
                <a:spcPts val="2133"/>
              </a:spcBef>
              <a:spcAft>
                <a:spcPts val="0"/>
              </a:spcAft>
              <a:buNone/>
              <a:defRPr>
                <a:solidFill>
                  <a:srgbClr val="D9D9D9"/>
                </a:solidFill>
              </a:defRPr>
            </a:lvl3pPr>
            <a:lvl4pPr lvl="3" rtl="0">
              <a:spcBef>
                <a:spcPts val="2133"/>
              </a:spcBef>
              <a:spcAft>
                <a:spcPts val="0"/>
              </a:spcAft>
              <a:buNone/>
              <a:defRPr>
                <a:solidFill>
                  <a:srgbClr val="D9D9D9"/>
                </a:solidFill>
              </a:defRPr>
            </a:lvl4pPr>
            <a:lvl5pPr lvl="4" rtl="0">
              <a:spcBef>
                <a:spcPts val="2133"/>
              </a:spcBef>
              <a:spcAft>
                <a:spcPts val="0"/>
              </a:spcAft>
              <a:buNone/>
              <a:defRPr>
                <a:solidFill>
                  <a:srgbClr val="D9D9D9"/>
                </a:solidFill>
              </a:defRPr>
            </a:lvl5pPr>
            <a:lvl6pPr lvl="5" rtl="0">
              <a:spcBef>
                <a:spcPts val="2133"/>
              </a:spcBef>
              <a:spcAft>
                <a:spcPts val="0"/>
              </a:spcAft>
              <a:buNone/>
              <a:defRPr>
                <a:solidFill>
                  <a:srgbClr val="D9D9D9"/>
                </a:solidFill>
              </a:defRPr>
            </a:lvl6pPr>
            <a:lvl7pPr lvl="6" rtl="0">
              <a:spcBef>
                <a:spcPts val="2133"/>
              </a:spcBef>
              <a:spcAft>
                <a:spcPts val="0"/>
              </a:spcAft>
              <a:buNone/>
              <a:defRPr>
                <a:solidFill>
                  <a:srgbClr val="D9D9D9"/>
                </a:solidFill>
              </a:defRPr>
            </a:lvl7pPr>
            <a:lvl8pPr lvl="7" rtl="0">
              <a:spcBef>
                <a:spcPts val="2133"/>
              </a:spcBef>
              <a:spcAft>
                <a:spcPts val="0"/>
              </a:spcAft>
              <a:buNone/>
              <a:defRPr>
                <a:solidFill>
                  <a:srgbClr val="D9D9D9"/>
                </a:solidFill>
              </a:defRPr>
            </a:lvl8pPr>
            <a:lvl9pPr lvl="8" rtl="0">
              <a:spcBef>
                <a:spcPts val="2133"/>
              </a:spcBef>
              <a:spcAft>
                <a:spcPts val="2133"/>
              </a:spcAft>
              <a:buNone/>
              <a:defRPr>
                <a:solidFill>
                  <a:srgbClr val="D9D9D9"/>
                </a:solidFill>
              </a:defRPr>
            </a:lvl9pPr>
          </a:lstStyle>
          <a:p>
            <a:endParaRPr/>
          </a:p>
        </p:txBody>
      </p:sp>
      <p:sp>
        <p:nvSpPr>
          <p:cNvPr id="96" name="Google Shape;96;p14"/>
          <p:cNvSpPr txBox="1">
            <a:spLocks noGrp="1"/>
          </p:cNvSpPr>
          <p:nvPr>
            <p:ph type="title"/>
          </p:nvPr>
        </p:nvSpPr>
        <p:spPr>
          <a:xfrm>
            <a:off x="3810167" y="774700"/>
            <a:ext cx="7716400" cy="545600"/>
          </a:xfrm>
          <a:prstGeom prst="rect">
            <a:avLst/>
          </a:prstGeom>
        </p:spPr>
        <p:txBody>
          <a:bodyPr spcFirstLastPara="1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None/>
              <a:defRPr sz="1333">
                <a:solidFill>
                  <a:srgbClr val="274E13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None/>
              <a:defRPr>
                <a:latin typeface="Dosis"/>
                <a:ea typeface="Dosis"/>
                <a:cs typeface="Dosis"/>
                <a:sym typeface="Dosis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None/>
              <a:defRPr>
                <a:latin typeface="Dosis"/>
                <a:ea typeface="Dosis"/>
                <a:cs typeface="Dosis"/>
                <a:sym typeface="Dosis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None/>
              <a:defRPr>
                <a:latin typeface="Dosis"/>
                <a:ea typeface="Dosis"/>
                <a:cs typeface="Dosis"/>
                <a:sym typeface="Dosis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None/>
              <a:defRPr>
                <a:latin typeface="Dosis"/>
                <a:ea typeface="Dosis"/>
                <a:cs typeface="Dosis"/>
                <a:sym typeface="Dosis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None/>
              <a:defRPr>
                <a:latin typeface="Dosis"/>
                <a:ea typeface="Dosis"/>
                <a:cs typeface="Dosis"/>
                <a:sym typeface="Dosis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None/>
              <a:defRPr>
                <a:latin typeface="Dosis"/>
                <a:ea typeface="Dosis"/>
                <a:cs typeface="Dosis"/>
                <a:sym typeface="Dosis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None/>
              <a:defRPr>
                <a:latin typeface="Dosis"/>
                <a:ea typeface="Dosis"/>
                <a:cs typeface="Dosis"/>
                <a:sym typeface="Dosis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None/>
              <a:defRPr>
                <a:latin typeface="Dosis"/>
                <a:ea typeface="Dosis"/>
                <a:cs typeface="Dosis"/>
                <a:sym typeface="Dosis"/>
              </a:defRPr>
            </a:lvl9pPr>
          </a:lstStyle>
          <a:p>
            <a:endParaRPr/>
          </a:p>
        </p:txBody>
      </p:sp>
      <p:sp>
        <p:nvSpPr>
          <p:cNvPr id="97" name="Google Shape;97;p14"/>
          <p:cNvSpPr txBox="1">
            <a:spLocks noGrp="1"/>
          </p:cNvSpPr>
          <p:nvPr>
            <p:ph type="title" idx="5"/>
          </p:nvPr>
        </p:nvSpPr>
        <p:spPr>
          <a:xfrm>
            <a:off x="4144719" y="3428200"/>
            <a:ext cx="1695600" cy="863600"/>
          </a:xfrm>
          <a:prstGeom prst="rect">
            <a:avLst/>
          </a:prstGeom>
        </p:spPr>
        <p:txBody>
          <a:bodyPr spcFirstLastPara="1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D9D9D9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D9D9D9"/>
                </a:solidFill>
                <a:latin typeface="Dosis"/>
                <a:ea typeface="Dosis"/>
                <a:cs typeface="Dosis"/>
                <a:sym typeface="Dosis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D9D9D9"/>
                </a:solidFill>
                <a:latin typeface="Dosis"/>
                <a:ea typeface="Dosis"/>
                <a:cs typeface="Dosis"/>
                <a:sym typeface="Dosis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D9D9D9"/>
                </a:solidFill>
                <a:latin typeface="Dosis"/>
                <a:ea typeface="Dosis"/>
                <a:cs typeface="Dosis"/>
                <a:sym typeface="Dosis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D9D9D9"/>
                </a:solidFill>
                <a:latin typeface="Dosis"/>
                <a:ea typeface="Dosis"/>
                <a:cs typeface="Dosis"/>
                <a:sym typeface="Dosis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D9D9D9"/>
                </a:solidFill>
                <a:latin typeface="Dosis"/>
                <a:ea typeface="Dosis"/>
                <a:cs typeface="Dosis"/>
                <a:sym typeface="Dosis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D9D9D9"/>
                </a:solidFill>
                <a:latin typeface="Dosis"/>
                <a:ea typeface="Dosis"/>
                <a:cs typeface="Dosis"/>
                <a:sym typeface="Dosis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D9D9D9"/>
                </a:solidFill>
                <a:latin typeface="Dosis"/>
                <a:ea typeface="Dosis"/>
                <a:cs typeface="Dosis"/>
                <a:sym typeface="Dosis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D9D9D9"/>
                </a:solidFill>
                <a:latin typeface="Dosis"/>
                <a:ea typeface="Dosis"/>
                <a:cs typeface="Dosis"/>
                <a:sym typeface="Dosis"/>
              </a:defRPr>
            </a:lvl9pPr>
          </a:lstStyle>
          <a:p>
            <a:endParaRPr/>
          </a:p>
        </p:txBody>
      </p:sp>
      <p:sp>
        <p:nvSpPr>
          <p:cNvPr id="98" name="Google Shape;98;p14"/>
          <p:cNvSpPr txBox="1">
            <a:spLocks noGrp="1"/>
          </p:cNvSpPr>
          <p:nvPr>
            <p:ph type="title" idx="6"/>
          </p:nvPr>
        </p:nvSpPr>
        <p:spPr>
          <a:xfrm>
            <a:off x="5987596" y="3428200"/>
            <a:ext cx="1695600" cy="863600"/>
          </a:xfrm>
          <a:prstGeom prst="rect">
            <a:avLst/>
          </a:prstGeom>
        </p:spPr>
        <p:txBody>
          <a:bodyPr spcFirstLastPara="1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D9D9D9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D9D9D9"/>
                </a:solidFill>
                <a:latin typeface="Dosis"/>
                <a:ea typeface="Dosis"/>
                <a:cs typeface="Dosis"/>
                <a:sym typeface="Dosis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D9D9D9"/>
                </a:solidFill>
                <a:latin typeface="Dosis"/>
                <a:ea typeface="Dosis"/>
                <a:cs typeface="Dosis"/>
                <a:sym typeface="Dosis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D9D9D9"/>
                </a:solidFill>
                <a:latin typeface="Dosis"/>
                <a:ea typeface="Dosis"/>
                <a:cs typeface="Dosis"/>
                <a:sym typeface="Dosis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D9D9D9"/>
                </a:solidFill>
                <a:latin typeface="Dosis"/>
                <a:ea typeface="Dosis"/>
                <a:cs typeface="Dosis"/>
                <a:sym typeface="Dosis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D9D9D9"/>
                </a:solidFill>
                <a:latin typeface="Dosis"/>
                <a:ea typeface="Dosis"/>
                <a:cs typeface="Dosis"/>
                <a:sym typeface="Dosis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D9D9D9"/>
                </a:solidFill>
                <a:latin typeface="Dosis"/>
                <a:ea typeface="Dosis"/>
                <a:cs typeface="Dosis"/>
                <a:sym typeface="Dosis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D9D9D9"/>
                </a:solidFill>
                <a:latin typeface="Dosis"/>
                <a:ea typeface="Dosis"/>
                <a:cs typeface="Dosis"/>
                <a:sym typeface="Dosis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D9D9D9"/>
                </a:solidFill>
                <a:latin typeface="Dosis"/>
                <a:ea typeface="Dosis"/>
                <a:cs typeface="Dosis"/>
                <a:sym typeface="Dosis"/>
              </a:defRPr>
            </a:lvl9pPr>
          </a:lstStyle>
          <a:p>
            <a:endParaRPr/>
          </a:p>
        </p:txBody>
      </p:sp>
      <p:sp>
        <p:nvSpPr>
          <p:cNvPr id="99" name="Google Shape;99;p14"/>
          <p:cNvSpPr txBox="1">
            <a:spLocks noGrp="1"/>
          </p:cNvSpPr>
          <p:nvPr>
            <p:ph type="title" idx="7"/>
          </p:nvPr>
        </p:nvSpPr>
        <p:spPr>
          <a:xfrm>
            <a:off x="7830475" y="3428200"/>
            <a:ext cx="1695600" cy="863600"/>
          </a:xfrm>
          <a:prstGeom prst="rect">
            <a:avLst/>
          </a:prstGeom>
        </p:spPr>
        <p:txBody>
          <a:bodyPr spcFirstLastPara="1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D9D9D9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D9D9D9"/>
                </a:solidFill>
                <a:latin typeface="Dosis"/>
                <a:ea typeface="Dosis"/>
                <a:cs typeface="Dosis"/>
                <a:sym typeface="Dosis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D9D9D9"/>
                </a:solidFill>
                <a:latin typeface="Dosis"/>
                <a:ea typeface="Dosis"/>
                <a:cs typeface="Dosis"/>
                <a:sym typeface="Dosis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D9D9D9"/>
                </a:solidFill>
                <a:latin typeface="Dosis"/>
                <a:ea typeface="Dosis"/>
                <a:cs typeface="Dosis"/>
                <a:sym typeface="Dosis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D9D9D9"/>
                </a:solidFill>
                <a:latin typeface="Dosis"/>
                <a:ea typeface="Dosis"/>
                <a:cs typeface="Dosis"/>
                <a:sym typeface="Dosis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D9D9D9"/>
                </a:solidFill>
                <a:latin typeface="Dosis"/>
                <a:ea typeface="Dosis"/>
                <a:cs typeface="Dosis"/>
                <a:sym typeface="Dosis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D9D9D9"/>
                </a:solidFill>
                <a:latin typeface="Dosis"/>
                <a:ea typeface="Dosis"/>
                <a:cs typeface="Dosis"/>
                <a:sym typeface="Dosis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D9D9D9"/>
                </a:solidFill>
                <a:latin typeface="Dosis"/>
                <a:ea typeface="Dosis"/>
                <a:cs typeface="Dosis"/>
                <a:sym typeface="Dosis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D9D9D9"/>
                </a:solidFill>
                <a:latin typeface="Dosis"/>
                <a:ea typeface="Dosis"/>
                <a:cs typeface="Dosis"/>
                <a:sym typeface="Dosis"/>
              </a:defRPr>
            </a:lvl9pPr>
          </a:lstStyle>
          <a:p>
            <a:endParaRPr/>
          </a:p>
        </p:txBody>
      </p:sp>
      <p:sp>
        <p:nvSpPr>
          <p:cNvPr id="100" name="Google Shape;100;p14"/>
          <p:cNvSpPr txBox="1">
            <a:spLocks noGrp="1"/>
          </p:cNvSpPr>
          <p:nvPr>
            <p:ph type="title" idx="8"/>
          </p:nvPr>
        </p:nvSpPr>
        <p:spPr>
          <a:xfrm>
            <a:off x="9673352" y="3428200"/>
            <a:ext cx="1695600" cy="863600"/>
          </a:xfrm>
          <a:prstGeom prst="rect">
            <a:avLst/>
          </a:prstGeom>
        </p:spPr>
        <p:txBody>
          <a:bodyPr spcFirstLastPara="1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D9D9D9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D9D9D9"/>
                </a:solidFill>
                <a:latin typeface="Dosis"/>
                <a:ea typeface="Dosis"/>
                <a:cs typeface="Dosis"/>
                <a:sym typeface="Dosis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D9D9D9"/>
                </a:solidFill>
                <a:latin typeface="Dosis"/>
                <a:ea typeface="Dosis"/>
                <a:cs typeface="Dosis"/>
                <a:sym typeface="Dosis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D9D9D9"/>
                </a:solidFill>
                <a:latin typeface="Dosis"/>
                <a:ea typeface="Dosis"/>
                <a:cs typeface="Dosis"/>
                <a:sym typeface="Dosis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D9D9D9"/>
                </a:solidFill>
                <a:latin typeface="Dosis"/>
                <a:ea typeface="Dosis"/>
                <a:cs typeface="Dosis"/>
                <a:sym typeface="Dosis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D9D9D9"/>
                </a:solidFill>
                <a:latin typeface="Dosis"/>
                <a:ea typeface="Dosis"/>
                <a:cs typeface="Dosis"/>
                <a:sym typeface="Dosis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D9D9D9"/>
                </a:solidFill>
                <a:latin typeface="Dosis"/>
                <a:ea typeface="Dosis"/>
                <a:cs typeface="Dosis"/>
                <a:sym typeface="Dosis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D9D9D9"/>
                </a:solidFill>
                <a:latin typeface="Dosis"/>
                <a:ea typeface="Dosis"/>
                <a:cs typeface="Dosis"/>
                <a:sym typeface="Dosis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D9D9D9"/>
                </a:solidFill>
                <a:latin typeface="Dosis"/>
                <a:ea typeface="Dosis"/>
                <a:cs typeface="Dosis"/>
                <a:sym typeface="Dosis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79265771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General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4713405"/>
      </p:ext>
    </p:extLst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6265DD4-0625-9444-B450-A306282FA0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4183E1D-5611-F142-A1B4-451556F238C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9A45BC0-9CC1-7E45-B15A-09A60CD8F88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81FF27-34E7-5A49-954A-4930BF0BB785}" type="datetimeFigureOut">
              <a:rPr lang="en-US" smtClean="0"/>
              <a:t>5/16/22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B24BF0C-1EAB-5A41-BDA2-987CDC1B49D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FFC9FC3-1E7D-464D-B1B7-78A99FC4C0D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915CFD1-520D-BE4A-8178-C91D458CC3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4178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jpeg"/><Relationship Id="rId3" Type="http://schemas.openxmlformats.org/officeDocument/2006/relationships/image" Target="../media/image4.png"/><Relationship Id="rId7" Type="http://schemas.openxmlformats.org/officeDocument/2006/relationships/image" Target="../media/image8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jpeg"/><Relationship Id="rId11" Type="http://schemas.openxmlformats.org/officeDocument/2006/relationships/image" Target="../media/image12.jpeg"/><Relationship Id="rId5" Type="http://schemas.openxmlformats.org/officeDocument/2006/relationships/image" Target="../media/image6.png"/><Relationship Id="rId10" Type="http://schemas.openxmlformats.org/officeDocument/2006/relationships/image" Target="../media/image11.png"/><Relationship Id="rId4" Type="http://schemas.openxmlformats.org/officeDocument/2006/relationships/image" Target="../media/image5.png"/><Relationship Id="rId9" Type="http://schemas.openxmlformats.org/officeDocument/2006/relationships/image" Target="../media/image10.jpe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openxmlformats.org/officeDocument/2006/relationships/image" Target="../media/image13.png"/><Relationship Id="rId7" Type="http://schemas.openxmlformats.org/officeDocument/2006/relationships/image" Target="../media/image17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13" Type="http://schemas.openxmlformats.org/officeDocument/2006/relationships/image" Target="../media/image29.jpeg"/><Relationship Id="rId3" Type="http://schemas.openxmlformats.org/officeDocument/2006/relationships/image" Target="../media/image19.png"/><Relationship Id="rId7" Type="http://schemas.openxmlformats.org/officeDocument/2006/relationships/image" Target="../media/image23.jpeg"/><Relationship Id="rId12" Type="http://schemas.openxmlformats.org/officeDocument/2006/relationships/image" Target="../media/image28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2.png"/><Relationship Id="rId11" Type="http://schemas.openxmlformats.org/officeDocument/2006/relationships/image" Target="../media/image27.png"/><Relationship Id="rId5" Type="http://schemas.openxmlformats.org/officeDocument/2006/relationships/image" Target="../media/image21.png"/><Relationship Id="rId10" Type="http://schemas.openxmlformats.org/officeDocument/2006/relationships/image" Target="../media/image26.png"/><Relationship Id="rId4" Type="http://schemas.openxmlformats.org/officeDocument/2006/relationships/image" Target="../media/image20.png"/><Relationship Id="rId9" Type="http://schemas.openxmlformats.org/officeDocument/2006/relationships/image" Target="../media/image25.png"/><Relationship Id="rId14" Type="http://schemas.openxmlformats.org/officeDocument/2006/relationships/image" Target="../media/image30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jpeg"/><Relationship Id="rId3" Type="http://schemas.openxmlformats.org/officeDocument/2006/relationships/image" Target="../media/image21.png"/><Relationship Id="rId7" Type="http://schemas.openxmlformats.org/officeDocument/2006/relationships/image" Target="../media/image33.png"/><Relationship Id="rId12" Type="http://schemas.openxmlformats.org/officeDocument/2006/relationships/image" Target="../media/image38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32.png"/><Relationship Id="rId11" Type="http://schemas.openxmlformats.org/officeDocument/2006/relationships/image" Target="../media/image37.png"/><Relationship Id="rId5" Type="http://schemas.openxmlformats.org/officeDocument/2006/relationships/image" Target="../media/image20.png"/><Relationship Id="rId10" Type="http://schemas.openxmlformats.org/officeDocument/2006/relationships/image" Target="../media/image36.jpeg"/><Relationship Id="rId4" Type="http://schemas.openxmlformats.org/officeDocument/2006/relationships/image" Target="../media/image31.png"/><Relationship Id="rId9" Type="http://schemas.openxmlformats.org/officeDocument/2006/relationships/image" Target="../media/image35.jpe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2.jpeg"/><Relationship Id="rId3" Type="http://schemas.openxmlformats.org/officeDocument/2006/relationships/image" Target="../media/image20.png"/><Relationship Id="rId7" Type="http://schemas.openxmlformats.org/officeDocument/2006/relationships/image" Target="../media/image41.jpeg"/><Relationship Id="rId12" Type="http://schemas.openxmlformats.org/officeDocument/2006/relationships/image" Target="../media/image46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0.png"/><Relationship Id="rId11" Type="http://schemas.openxmlformats.org/officeDocument/2006/relationships/image" Target="../media/image45.jpeg"/><Relationship Id="rId5" Type="http://schemas.openxmlformats.org/officeDocument/2006/relationships/image" Target="../media/image39.png"/><Relationship Id="rId10" Type="http://schemas.openxmlformats.org/officeDocument/2006/relationships/image" Target="../media/image44.jpeg"/><Relationship Id="rId4" Type="http://schemas.openxmlformats.org/officeDocument/2006/relationships/image" Target="../media/image22.png"/><Relationship Id="rId9" Type="http://schemas.openxmlformats.org/officeDocument/2006/relationships/image" Target="../media/image43.jpe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52.jpeg"/><Relationship Id="rId13" Type="http://schemas.openxmlformats.org/officeDocument/2006/relationships/image" Target="../media/image56.png"/><Relationship Id="rId3" Type="http://schemas.openxmlformats.org/officeDocument/2006/relationships/image" Target="../media/image47.jpeg"/><Relationship Id="rId7" Type="http://schemas.openxmlformats.org/officeDocument/2006/relationships/image" Target="../media/image51.jpeg"/><Relationship Id="rId12" Type="http://schemas.openxmlformats.org/officeDocument/2006/relationships/image" Target="../media/image55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0.png"/><Relationship Id="rId11" Type="http://schemas.openxmlformats.org/officeDocument/2006/relationships/image" Target="../media/image20.png"/><Relationship Id="rId5" Type="http://schemas.openxmlformats.org/officeDocument/2006/relationships/image" Target="../media/image49.png"/><Relationship Id="rId15" Type="http://schemas.openxmlformats.org/officeDocument/2006/relationships/image" Target="../media/image22.png"/><Relationship Id="rId10" Type="http://schemas.openxmlformats.org/officeDocument/2006/relationships/image" Target="../media/image54.png"/><Relationship Id="rId4" Type="http://schemas.openxmlformats.org/officeDocument/2006/relationships/image" Target="../media/image48.jpeg"/><Relationship Id="rId9" Type="http://schemas.openxmlformats.org/officeDocument/2006/relationships/image" Target="../media/image53.png"/><Relationship Id="rId14" Type="http://schemas.openxmlformats.org/officeDocument/2006/relationships/image" Target="../media/image57.jpe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59.jpeg"/><Relationship Id="rId13" Type="http://schemas.openxmlformats.org/officeDocument/2006/relationships/image" Target="../media/image64.jpeg"/><Relationship Id="rId3" Type="http://schemas.openxmlformats.org/officeDocument/2006/relationships/image" Target="../media/image19.png"/><Relationship Id="rId7" Type="http://schemas.openxmlformats.org/officeDocument/2006/relationships/image" Target="../media/image58.jpeg"/><Relationship Id="rId12" Type="http://schemas.openxmlformats.org/officeDocument/2006/relationships/image" Target="../media/image63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2.png"/><Relationship Id="rId11" Type="http://schemas.openxmlformats.org/officeDocument/2006/relationships/image" Target="../media/image62.jpeg"/><Relationship Id="rId5" Type="http://schemas.openxmlformats.org/officeDocument/2006/relationships/image" Target="../media/image21.png"/><Relationship Id="rId10" Type="http://schemas.openxmlformats.org/officeDocument/2006/relationships/image" Target="../media/image61.png"/><Relationship Id="rId4" Type="http://schemas.openxmlformats.org/officeDocument/2006/relationships/image" Target="../media/image20.png"/><Relationship Id="rId9" Type="http://schemas.openxmlformats.org/officeDocument/2006/relationships/image" Target="../media/image60.png"/><Relationship Id="rId14" Type="http://schemas.openxmlformats.org/officeDocument/2006/relationships/image" Target="../media/image65.jpe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68.png"/><Relationship Id="rId3" Type="http://schemas.openxmlformats.org/officeDocument/2006/relationships/image" Target="../media/image19.png"/><Relationship Id="rId7" Type="http://schemas.openxmlformats.org/officeDocument/2006/relationships/image" Target="../media/image67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6.jpeg"/><Relationship Id="rId5" Type="http://schemas.openxmlformats.org/officeDocument/2006/relationships/image" Target="../media/image22.png"/><Relationship Id="rId10" Type="http://schemas.openxmlformats.org/officeDocument/2006/relationships/image" Target="../media/image70.jpeg"/><Relationship Id="rId4" Type="http://schemas.openxmlformats.org/officeDocument/2006/relationships/image" Target="../media/image20.png"/><Relationship Id="rId9" Type="http://schemas.openxmlformats.org/officeDocument/2006/relationships/image" Target="../media/image69.jpe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76.png"/><Relationship Id="rId13" Type="http://schemas.openxmlformats.org/officeDocument/2006/relationships/image" Target="../media/image81.jpeg"/><Relationship Id="rId3" Type="http://schemas.openxmlformats.org/officeDocument/2006/relationships/image" Target="../media/image71.jpeg"/><Relationship Id="rId7" Type="http://schemas.openxmlformats.org/officeDocument/2006/relationships/image" Target="../media/image75.png"/><Relationship Id="rId12" Type="http://schemas.openxmlformats.org/officeDocument/2006/relationships/image" Target="../media/image80.png"/><Relationship Id="rId17" Type="http://schemas.openxmlformats.org/officeDocument/2006/relationships/image" Target="../media/image84.png"/><Relationship Id="rId2" Type="http://schemas.openxmlformats.org/officeDocument/2006/relationships/notesSlide" Target="../notesSlides/notesSlide10.xml"/><Relationship Id="rId16" Type="http://schemas.openxmlformats.org/officeDocument/2006/relationships/image" Target="../media/image8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4.png"/><Relationship Id="rId11" Type="http://schemas.openxmlformats.org/officeDocument/2006/relationships/image" Target="../media/image79.png"/><Relationship Id="rId5" Type="http://schemas.openxmlformats.org/officeDocument/2006/relationships/image" Target="../media/image73.png"/><Relationship Id="rId15" Type="http://schemas.openxmlformats.org/officeDocument/2006/relationships/image" Target="../media/image56.png"/><Relationship Id="rId10" Type="http://schemas.openxmlformats.org/officeDocument/2006/relationships/image" Target="../media/image78.jpeg"/><Relationship Id="rId4" Type="http://schemas.openxmlformats.org/officeDocument/2006/relationships/image" Target="../media/image72.jpeg"/><Relationship Id="rId9" Type="http://schemas.openxmlformats.org/officeDocument/2006/relationships/image" Target="../media/image77.png"/><Relationship Id="rId14" Type="http://schemas.openxmlformats.org/officeDocument/2006/relationships/image" Target="../media/image82.jpe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9.jpeg"/><Relationship Id="rId3" Type="http://schemas.openxmlformats.org/officeDocument/2006/relationships/image" Target="../media/image84.png"/><Relationship Id="rId7" Type="http://schemas.openxmlformats.org/officeDocument/2006/relationships/image" Target="../media/image88.jpeg"/><Relationship Id="rId2" Type="http://schemas.openxmlformats.org/officeDocument/2006/relationships/image" Target="../media/image8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7.jpeg"/><Relationship Id="rId5" Type="http://schemas.openxmlformats.org/officeDocument/2006/relationships/image" Target="../media/image86.jpeg"/><Relationship Id="rId10" Type="http://schemas.openxmlformats.org/officeDocument/2006/relationships/image" Target="../media/image91.jpeg"/><Relationship Id="rId4" Type="http://schemas.openxmlformats.org/officeDocument/2006/relationships/image" Target="../media/image85.jpeg"/><Relationship Id="rId9" Type="http://schemas.openxmlformats.org/officeDocument/2006/relationships/image" Target="../media/image90.jpe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96.png"/><Relationship Id="rId13" Type="http://schemas.openxmlformats.org/officeDocument/2006/relationships/image" Target="../media/image99.jpeg"/><Relationship Id="rId3" Type="http://schemas.openxmlformats.org/officeDocument/2006/relationships/image" Target="../media/image92.png"/><Relationship Id="rId7" Type="http://schemas.openxmlformats.org/officeDocument/2006/relationships/image" Target="../media/image33.png"/><Relationship Id="rId12" Type="http://schemas.openxmlformats.org/officeDocument/2006/relationships/image" Target="../media/image84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5.png"/><Relationship Id="rId11" Type="http://schemas.openxmlformats.org/officeDocument/2006/relationships/image" Target="../media/image83.png"/><Relationship Id="rId5" Type="http://schemas.openxmlformats.org/officeDocument/2006/relationships/image" Target="../media/image94.jpeg"/><Relationship Id="rId10" Type="http://schemas.openxmlformats.org/officeDocument/2006/relationships/image" Target="../media/image98.png"/><Relationship Id="rId4" Type="http://schemas.openxmlformats.org/officeDocument/2006/relationships/image" Target="../media/image93.jpeg"/><Relationship Id="rId9" Type="http://schemas.openxmlformats.org/officeDocument/2006/relationships/image" Target="../media/image97.jpeg"/><Relationship Id="rId14" Type="http://schemas.openxmlformats.org/officeDocument/2006/relationships/image" Target="../media/image100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2.jpeg"/><Relationship Id="rId2" Type="http://schemas.openxmlformats.org/officeDocument/2006/relationships/image" Target="../media/image101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04.jpeg"/><Relationship Id="rId4" Type="http://schemas.openxmlformats.org/officeDocument/2006/relationships/image" Target="../media/image103.jpe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9.jpeg"/><Relationship Id="rId3" Type="http://schemas.openxmlformats.org/officeDocument/2006/relationships/image" Target="../media/image95.png"/><Relationship Id="rId7" Type="http://schemas.openxmlformats.org/officeDocument/2006/relationships/image" Target="../media/image108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7.png"/><Relationship Id="rId11" Type="http://schemas.openxmlformats.org/officeDocument/2006/relationships/image" Target="../media/image112.jpeg"/><Relationship Id="rId5" Type="http://schemas.openxmlformats.org/officeDocument/2006/relationships/image" Target="../media/image106.jpeg"/><Relationship Id="rId10" Type="http://schemas.openxmlformats.org/officeDocument/2006/relationships/image" Target="../media/image111.jpeg"/><Relationship Id="rId4" Type="http://schemas.openxmlformats.org/officeDocument/2006/relationships/image" Target="../media/image105.png"/><Relationship Id="rId9" Type="http://schemas.openxmlformats.org/officeDocument/2006/relationships/image" Target="../media/image110.jpe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8.png"/><Relationship Id="rId13" Type="http://schemas.openxmlformats.org/officeDocument/2006/relationships/image" Target="../media/image122.png"/><Relationship Id="rId3" Type="http://schemas.openxmlformats.org/officeDocument/2006/relationships/image" Target="../media/image113.jpeg"/><Relationship Id="rId7" Type="http://schemas.openxmlformats.org/officeDocument/2006/relationships/image" Target="../media/image117.jpeg"/><Relationship Id="rId12" Type="http://schemas.openxmlformats.org/officeDocument/2006/relationships/image" Target="../media/image39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6.jpeg"/><Relationship Id="rId11" Type="http://schemas.openxmlformats.org/officeDocument/2006/relationships/image" Target="../media/image121.jpeg"/><Relationship Id="rId5" Type="http://schemas.openxmlformats.org/officeDocument/2006/relationships/image" Target="../media/image115.jpeg"/><Relationship Id="rId10" Type="http://schemas.openxmlformats.org/officeDocument/2006/relationships/image" Target="../media/image120.png"/><Relationship Id="rId4" Type="http://schemas.openxmlformats.org/officeDocument/2006/relationships/image" Target="../media/image114.jpeg"/><Relationship Id="rId9" Type="http://schemas.openxmlformats.org/officeDocument/2006/relationships/image" Target="../media/image119.jpeg"/><Relationship Id="rId14" Type="http://schemas.openxmlformats.org/officeDocument/2006/relationships/image" Target="../media/image123.jpe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7.jpeg"/><Relationship Id="rId3" Type="http://schemas.openxmlformats.org/officeDocument/2006/relationships/image" Target="../media/image124.jpeg"/><Relationship Id="rId7" Type="http://schemas.openxmlformats.org/officeDocument/2006/relationships/image" Target="../media/image33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5.png"/><Relationship Id="rId11" Type="http://schemas.openxmlformats.org/officeDocument/2006/relationships/image" Target="../media/image130.jpeg"/><Relationship Id="rId5" Type="http://schemas.openxmlformats.org/officeDocument/2006/relationships/image" Target="../media/image126.jpeg"/><Relationship Id="rId10" Type="http://schemas.openxmlformats.org/officeDocument/2006/relationships/image" Target="../media/image129.jpeg"/><Relationship Id="rId4" Type="http://schemas.openxmlformats.org/officeDocument/2006/relationships/image" Target="../media/image125.jpeg"/><Relationship Id="rId9" Type="http://schemas.openxmlformats.org/officeDocument/2006/relationships/image" Target="../media/image128.jpe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95.png"/><Relationship Id="rId3" Type="http://schemas.openxmlformats.org/officeDocument/2006/relationships/image" Target="../media/image131.jpeg"/><Relationship Id="rId7" Type="http://schemas.openxmlformats.org/officeDocument/2006/relationships/image" Target="../media/image135.jpeg"/><Relationship Id="rId12" Type="http://schemas.openxmlformats.org/officeDocument/2006/relationships/image" Target="../media/image138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34.jpeg"/><Relationship Id="rId11" Type="http://schemas.openxmlformats.org/officeDocument/2006/relationships/image" Target="../media/image137.png"/><Relationship Id="rId5" Type="http://schemas.openxmlformats.org/officeDocument/2006/relationships/image" Target="../media/image133.jpeg"/><Relationship Id="rId10" Type="http://schemas.openxmlformats.org/officeDocument/2006/relationships/image" Target="../media/image136.png"/><Relationship Id="rId4" Type="http://schemas.openxmlformats.org/officeDocument/2006/relationships/image" Target="../media/image132.jpeg"/><Relationship Id="rId9" Type="http://schemas.openxmlformats.org/officeDocument/2006/relationships/image" Target="../media/image33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3.jpeg"/><Relationship Id="rId3" Type="http://schemas.openxmlformats.org/officeDocument/2006/relationships/image" Target="../media/image95.png"/><Relationship Id="rId7" Type="http://schemas.openxmlformats.org/officeDocument/2006/relationships/image" Target="../media/image142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41.png"/><Relationship Id="rId11" Type="http://schemas.openxmlformats.org/officeDocument/2006/relationships/image" Target="../media/image146.jpeg"/><Relationship Id="rId5" Type="http://schemas.openxmlformats.org/officeDocument/2006/relationships/image" Target="../media/image140.png"/><Relationship Id="rId10" Type="http://schemas.openxmlformats.org/officeDocument/2006/relationships/image" Target="../media/image145.jpeg"/><Relationship Id="rId4" Type="http://schemas.openxmlformats.org/officeDocument/2006/relationships/image" Target="../media/image139.jpeg"/><Relationship Id="rId9" Type="http://schemas.openxmlformats.org/officeDocument/2006/relationships/image" Target="../media/image144.jpe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1.png"/><Relationship Id="rId3" Type="http://schemas.openxmlformats.org/officeDocument/2006/relationships/image" Target="../media/image147.jpeg"/><Relationship Id="rId7" Type="http://schemas.openxmlformats.org/officeDocument/2006/relationships/image" Target="../media/image150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49.png"/><Relationship Id="rId5" Type="http://schemas.openxmlformats.org/officeDocument/2006/relationships/image" Target="../media/image96.png"/><Relationship Id="rId4" Type="http://schemas.openxmlformats.org/officeDocument/2006/relationships/image" Target="../media/image148.png"/><Relationship Id="rId9" Type="http://schemas.openxmlformats.org/officeDocument/2006/relationships/image" Target="../media/image152.jpe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8.jpeg"/><Relationship Id="rId3" Type="http://schemas.openxmlformats.org/officeDocument/2006/relationships/image" Target="../media/image153.jpeg"/><Relationship Id="rId7" Type="http://schemas.openxmlformats.org/officeDocument/2006/relationships/image" Target="../media/image157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56.png"/><Relationship Id="rId5" Type="http://schemas.openxmlformats.org/officeDocument/2006/relationships/image" Target="../media/image155.jpeg"/><Relationship Id="rId4" Type="http://schemas.openxmlformats.org/officeDocument/2006/relationships/image" Target="../media/image154.png"/><Relationship Id="rId9" Type="http://schemas.openxmlformats.org/officeDocument/2006/relationships/image" Target="../media/image159.jpe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5.jpeg"/><Relationship Id="rId3" Type="http://schemas.openxmlformats.org/officeDocument/2006/relationships/image" Target="../media/image160.jpeg"/><Relationship Id="rId7" Type="http://schemas.openxmlformats.org/officeDocument/2006/relationships/image" Target="../media/image164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63.jpeg"/><Relationship Id="rId5" Type="http://schemas.openxmlformats.org/officeDocument/2006/relationships/image" Target="../media/image162.jpeg"/><Relationship Id="rId4" Type="http://schemas.openxmlformats.org/officeDocument/2006/relationships/image" Target="../media/image161.jpeg"/><Relationship Id="rId9" Type="http://schemas.openxmlformats.org/officeDocument/2006/relationships/image" Target="../media/image166.jpe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2.jpeg"/><Relationship Id="rId3" Type="http://schemas.openxmlformats.org/officeDocument/2006/relationships/image" Target="../media/image167.png"/><Relationship Id="rId7" Type="http://schemas.openxmlformats.org/officeDocument/2006/relationships/image" Target="../media/image171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70.jpeg"/><Relationship Id="rId5" Type="http://schemas.openxmlformats.org/officeDocument/2006/relationships/image" Target="../media/image169.png"/><Relationship Id="rId4" Type="http://schemas.openxmlformats.org/officeDocument/2006/relationships/image" Target="../media/image168.png"/><Relationship Id="rId9" Type="http://schemas.openxmlformats.org/officeDocument/2006/relationships/image" Target="../media/image173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4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75.png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1.png"/><Relationship Id="rId3" Type="http://schemas.openxmlformats.org/officeDocument/2006/relationships/image" Target="../media/image176.png"/><Relationship Id="rId7" Type="http://schemas.openxmlformats.org/officeDocument/2006/relationships/image" Target="../media/image180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79.png"/><Relationship Id="rId5" Type="http://schemas.openxmlformats.org/officeDocument/2006/relationships/image" Target="../media/image178.png"/><Relationship Id="rId10" Type="http://schemas.openxmlformats.org/officeDocument/2006/relationships/image" Target="../media/image183.png"/><Relationship Id="rId4" Type="http://schemas.openxmlformats.org/officeDocument/2006/relationships/image" Target="../media/image177.png"/><Relationship Id="rId9" Type="http://schemas.openxmlformats.org/officeDocument/2006/relationships/image" Target="../media/image182.png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0.jpeg"/><Relationship Id="rId3" Type="http://schemas.openxmlformats.org/officeDocument/2006/relationships/image" Target="../media/image185.jpeg"/><Relationship Id="rId7" Type="http://schemas.openxmlformats.org/officeDocument/2006/relationships/image" Target="../media/image189.jpeg"/><Relationship Id="rId2" Type="http://schemas.openxmlformats.org/officeDocument/2006/relationships/image" Target="../media/image18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88.png"/><Relationship Id="rId5" Type="http://schemas.openxmlformats.org/officeDocument/2006/relationships/image" Target="../media/image187.png"/><Relationship Id="rId4" Type="http://schemas.openxmlformats.org/officeDocument/2006/relationships/image" Target="../media/image186.jpeg"/><Relationship Id="rId9" Type="http://schemas.openxmlformats.org/officeDocument/2006/relationships/image" Target="../media/image191.jpeg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7.png"/><Relationship Id="rId3" Type="http://schemas.openxmlformats.org/officeDocument/2006/relationships/image" Target="../media/image192.png"/><Relationship Id="rId7" Type="http://schemas.openxmlformats.org/officeDocument/2006/relationships/image" Target="../media/image196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95.png"/><Relationship Id="rId5" Type="http://schemas.openxmlformats.org/officeDocument/2006/relationships/image" Target="../media/image194.png"/><Relationship Id="rId4" Type="http://schemas.openxmlformats.org/officeDocument/2006/relationships/image" Target="../media/image193.png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3.jpeg"/><Relationship Id="rId3" Type="http://schemas.openxmlformats.org/officeDocument/2006/relationships/image" Target="../media/image198.png"/><Relationship Id="rId7" Type="http://schemas.openxmlformats.org/officeDocument/2006/relationships/image" Target="../media/image202.jpe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01.jpeg"/><Relationship Id="rId5" Type="http://schemas.openxmlformats.org/officeDocument/2006/relationships/image" Target="../media/image200.png"/><Relationship Id="rId4" Type="http://schemas.openxmlformats.org/officeDocument/2006/relationships/image" Target="../media/image199.png"/><Relationship Id="rId9" Type="http://schemas.openxmlformats.org/officeDocument/2006/relationships/image" Target="../media/image204.jpeg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0.png"/><Relationship Id="rId13" Type="http://schemas.openxmlformats.org/officeDocument/2006/relationships/image" Target="../media/image215.png"/><Relationship Id="rId18" Type="http://schemas.openxmlformats.org/officeDocument/2006/relationships/image" Target="../media/image220.jpeg"/><Relationship Id="rId3" Type="http://schemas.openxmlformats.org/officeDocument/2006/relationships/image" Target="../media/image205.png"/><Relationship Id="rId7" Type="http://schemas.openxmlformats.org/officeDocument/2006/relationships/image" Target="../media/image209.png"/><Relationship Id="rId12" Type="http://schemas.openxmlformats.org/officeDocument/2006/relationships/image" Target="../media/image214.png"/><Relationship Id="rId17" Type="http://schemas.openxmlformats.org/officeDocument/2006/relationships/image" Target="../media/image219.jpeg"/><Relationship Id="rId2" Type="http://schemas.openxmlformats.org/officeDocument/2006/relationships/notesSlide" Target="../notesSlides/notesSlide25.xml"/><Relationship Id="rId16" Type="http://schemas.openxmlformats.org/officeDocument/2006/relationships/image" Target="../media/image218.jpe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208.png"/><Relationship Id="rId11" Type="http://schemas.openxmlformats.org/officeDocument/2006/relationships/image" Target="../media/image213.emf"/><Relationship Id="rId5" Type="http://schemas.openxmlformats.org/officeDocument/2006/relationships/image" Target="../media/image207.png"/><Relationship Id="rId15" Type="http://schemas.openxmlformats.org/officeDocument/2006/relationships/image" Target="../media/image217.png"/><Relationship Id="rId10" Type="http://schemas.openxmlformats.org/officeDocument/2006/relationships/image" Target="../media/image212.png"/><Relationship Id="rId19" Type="http://schemas.openxmlformats.org/officeDocument/2006/relationships/image" Target="../media/image221.jpeg"/><Relationship Id="rId4" Type="http://schemas.openxmlformats.org/officeDocument/2006/relationships/image" Target="../media/image206.png"/><Relationship Id="rId9" Type="http://schemas.openxmlformats.org/officeDocument/2006/relationships/image" Target="../media/image211.png"/><Relationship Id="rId14" Type="http://schemas.openxmlformats.org/officeDocument/2006/relationships/image" Target="../media/image216.jpeg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4.png"/><Relationship Id="rId13" Type="http://schemas.openxmlformats.org/officeDocument/2006/relationships/image" Target="../media/image228.jpeg"/><Relationship Id="rId18" Type="http://schemas.openxmlformats.org/officeDocument/2006/relationships/image" Target="../media/image233.jpeg"/><Relationship Id="rId3" Type="http://schemas.openxmlformats.org/officeDocument/2006/relationships/image" Target="../media/image222.jpeg"/><Relationship Id="rId7" Type="http://schemas.openxmlformats.org/officeDocument/2006/relationships/image" Target="../media/image212.png"/><Relationship Id="rId12" Type="http://schemas.openxmlformats.org/officeDocument/2006/relationships/image" Target="../media/image215.png"/><Relationship Id="rId17" Type="http://schemas.openxmlformats.org/officeDocument/2006/relationships/image" Target="../media/image232.jpeg"/><Relationship Id="rId2" Type="http://schemas.openxmlformats.org/officeDocument/2006/relationships/notesSlide" Target="../notesSlides/notesSlide26.xml"/><Relationship Id="rId16" Type="http://schemas.openxmlformats.org/officeDocument/2006/relationships/image" Target="../media/image23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11.png"/><Relationship Id="rId11" Type="http://schemas.openxmlformats.org/officeDocument/2006/relationships/image" Target="../media/image227.png"/><Relationship Id="rId5" Type="http://schemas.openxmlformats.org/officeDocument/2006/relationships/image" Target="../media/image210.png"/><Relationship Id="rId15" Type="http://schemas.openxmlformats.org/officeDocument/2006/relationships/image" Target="../media/image230.jpeg"/><Relationship Id="rId10" Type="http://schemas.openxmlformats.org/officeDocument/2006/relationships/image" Target="../media/image226.jpeg"/><Relationship Id="rId4" Type="http://schemas.openxmlformats.org/officeDocument/2006/relationships/image" Target="../media/image223.jpeg"/><Relationship Id="rId9" Type="http://schemas.openxmlformats.org/officeDocument/2006/relationships/image" Target="../media/image225.png"/><Relationship Id="rId14" Type="http://schemas.openxmlformats.org/officeDocument/2006/relationships/image" Target="../media/image229.jpeg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9.jpeg"/><Relationship Id="rId13" Type="http://schemas.openxmlformats.org/officeDocument/2006/relationships/image" Target="../media/image244.jpeg"/><Relationship Id="rId18" Type="http://schemas.openxmlformats.org/officeDocument/2006/relationships/image" Target="../media/image249.jpeg"/><Relationship Id="rId3" Type="http://schemas.openxmlformats.org/officeDocument/2006/relationships/image" Target="../media/image234.jpeg"/><Relationship Id="rId21" Type="http://schemas.openxmlformats.org/officeDocument/2006/relationships/image" Target="../media/image252.png"/><Relationship Id="rId7" Type="http://schemas.openxmlformats.org/officeDocument/2006/relationships/image" Target="../media/image238.jpeg"/><Relationship Id="rId12" Type="http://schemas.openxmlformats.org/officeDocument/2006/relationships/image" Target="../media/image243.jpeg"/><Relationship Id="rId17" Type="http://schemas.openxmlformats.org/officeDocument/2006/relationships/image" Target="../media/image248.jpeg"/><Relationship Id="rId2" Type="http://schemas.openxmlformats.org/officeDocument/2006/relationships/notesSlide" Target="../notesSlides/notesSlide27.xml"/><Relationship Id="rId16" Type="http://schemas.openxmlformats.org/officeDocument/2006/relationships/image" Target="../media/image247.jpeg"/><Relationship Id="rId20" Type="http://schemas.openxmlformats.org/officeDocument/2006/relationships/image" Target="../media/image25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37.jpeg"/><Relationship Id="rId11" Type="http://schemas.openxmlformats.org/officeDocument/2006/relationships/image" Target="../media/image242.jpeg"/><Relationship Id="rId5" Type="http://schemas.openxmlformats.org/officeDocument/2006/relationships/image" Target="../media/image236.jpeg"/><Relationship Id="rId15" Type="http://schemas.openxmlformats.org/officeDocument/2006/relationships/image" Target="../media/image246.jpeg"/><Relationship Id="rId10" Type="http://schemas.openxmlformats.org/officeDocument/2006/relationships/image" Target="../media/image241.jpeg"/><Relationship Id="rId19" Type="http://schemas.openxmlformats.org/officeDocument/2006/relationships/image" Target="../media/image250.jpeg"/><Relationship Id="rId4" Type="http://schemas.openxmlformats.org/officeDocument/2006/relationships/image" Target="../media/image235.jpeg"/><Relationship Id="rId9" Type="http://schemas.openxmlformats.org/officeDocument/2006/relationships/image" Target="../media/image240.jpeg"/><Relationship Id="rId14" Type="http://schemas.openxmlformats.org/officeDocument/2006/relationships/image" Target="../media/image245.jpeg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8.png"/><Relationship Id="rId3" Type="http://schemas.openxmlformats.org/officeDocument/2006/relationships/image" Target="../media/image253.png"/><Relationship Id="rId7" Type="http://schemas.openxmlformats.org/officeDocument/2006/relationships/image" Target="../media/image257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56.png"/><Relationship Id="rId5" Type="http://schemas.openxmlformats.org/officeDocument/2006/relationships/image" Target="../media/image255.png"/><Relationship Id="rId10" Type="http://schemas.openxmlformats.org/officeDocument/2006/relationships/image" Target="../media/image260.png"/><Relationship Id="rId4" Type="http://schemas.openxmlformats.org/officeDocument/2006/relationships/image" Target="../media/image254.png"/><Relationship Id="rId9" Type="http://schemas.openxmlformats.org/officeDocument/2006/relationships/image" Target="../media/image259.png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4.png"/><Relationship Id="rId13" Type="http://schemas.openxmlformats.org/officeDocument/2006/relationships/image" Target="../media/image269.png"/><Relationship Id="rId3" Type="http://schemas.openxmlformats.org/officeDocument/2006/relationships/image" Target="../media/image261.png"/><Relationship Id="rId7" Type="http://schemas.openxmlformats.org/officeDocument/2006/relationships/image" Target="../media/image263.png"/><Relationship Id="rId12" Type="http://schemas.openxmlformats.org/officeDocument/2006/relationships/image" Target="../media/image268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3.png"/><Relationship Id="rId11" Type="http://schemas.openxmlformats.org/officeDocument/2006/relationships/image" Target="../media/image267.png"/><Relationship Id="rId5" Type="http://schemas.openxmlformats.org/officeDocument/2006/relationships/image" Target="../media/image84.png"/><Relationship Id="rId10" Type="http://schemas.openxmlformats.org/officeDocument/2006/relationships/image" Target="../media/image266.jpeg"/><Relationship Id="rId4" Type="http://schemas.openxmlformats.org/officeDocument/2006/relationships/image" Target="../media/image262.emf"/><Relationship Id="rId9" Type="http://schemas.openxmlformats.org/officeDocument/2006/relationships/image" Target="../media/image265.png"/></Relationships>
</file>

<file path=ppt/slides/_rels/slide33.xml.rels><?xml version="1.0" encoding="UTF-8" standalone="yes"?>
<Relationships xmlns="http://schemas.openxmlformats.org/package/2006/relationships"><Relationship Id="rId8" Type="http://schemas.openxmlformats.org/officeDocument/2006/relationships/image" Target="../media/image84.png"/><Relationship Id="rId3" Type="http://schemas.openxmlformats.org/officeDocument/2006/relationships/image" Target="../media/image270.png"/><Relationship Id="rId7" Type="http://schemas.openxmlformats.org/officeDocument/2006/relationships/image" Target="../media/image83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73.png"/><Relationship Id="rId5" Type="http://schemas.openxmlformats.org/officeDocument/2006/relationships/image" Target="../media/image272.png"/><Relationship Id="rId4" Type="http://schemas.openxmlformats.org/officeDocument/2006/relationships/image" Target="../media/image271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4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reeform 11">
            <a:extLst>
              <a:ext uri="{FF2B5EF4-FFF2-40B4-BE49-F238E27FC236}">
                <a16:creationId xmlns:a16="http://schemas.microsoft.com/office/drawing/2014/main" id="{ADE0D4A1-17DE-5948-B288-AB19E661C203}"/>
              </a:ext>
            </a:extLst>
          </p:cNvPr>
          <p:cNvSpPr/>
          <p:nvPr/>
        </p:nvSpPr>
        <p:spPr>
          <a:xfrm>
            <a:off x="-125603" y="-192405"/>
            <a:ext cx="6591869" cy="6919415"/>
          </a:xfrm>
          <a:custGeom>
            <a:avLst/>
            <a:gdLst>
              <a:gd name="connsiteX0" fmla="*/ 2593075 w 6591869"/>
              <a:gd name="connsiteY0" fmla="*/ 0 h 6919415"/>
              <a:gd name="connsiteX1" fmla="*/ 0 w 6591869"/>
              <a:gd name="connsiteY1" fmla="*/ 2470245 h 6919415"/>
              <a:gd name="connsiteX2" fmla="*/ 13648 w 6591869"/>
              <a:gd name="connsiteY2" fmla="*/ 6919415 h 6919415"/>
              <a:gd name="connsiteX3" fmla="*/ 6591869 w 6591869"/>
              <a:gd name="connsiteY3" fmla="*/ 13648 h 6919415"/>
              <a:gd name="connsiteX4" fmla="*/ 2593075 w 6591869"/>
              <a:gd name="connsiteY4" fmla="*/ 0 h 69194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591869" h="6919415">
                <a:moveTo>
                  <a:pt x="2593075" y="0"/>
                </a:moveTo>
                <a:lnTo>
                  <a:pt x="0" y="2470245"/>
                </a:lnTo>
                <a:cubicBezTo>
                  <a:pt x="4549" y="3953302"/>
                  <a:pt x="9099" y="5436358"/>
                  <a:pt x="13648" y="6919415"/>
                </a:cubicBezTo>
                <a:lnTo>
                  <a:pt x="6591869" y="13648"/>
                </a:lnTo>
                <a:lnTo>
                  <a:pt x="2593075" y="0"/>
                </a:lnTo>
                <a:close/>
              </a:path>
            </a:pathLst>
          </a:custGeom>
          <a:solidFill>
            <a:srgbClr val="FAE5D5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6388" name="Picture 7">
            <a:extLst>
              <a:ext uri="{FF2B5EF4-FFF2-40B4-BE49-F238E27FC236}">
                <a16:creationId xmlns:a16="http://schemas.microsoft.com/office/drawing/2014/main" id="{159441A1-250F-634E-9862-174C20C52CC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200151" y="5063078"/>
            <a:ext cx="3787775" cy="485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4" name="TextBox 33">
            <a:extLst>
              <a:ext uri="{FF2B5EF4-FFF2-40B4-BE49-F238E27FC236}">
                <a16:creationId xmlns:a16="http://schemas.microsoft.com/office/drawing/2014/main" id="{F2CD4AFD-3736-5E4A-9680-CE14DE70F985}"/>
              </a:ext>
            </a:extLst>
          </p:cNvPr>
          <p:cNvSpPr txBox="1"/>
          <p:nvPr/>
        </p:nvSpPr>
        <p:spPr>
          <a:xfrm>
            <a:off x="325438" y="2852738"/>
            <a:ext cx="5584825" cy="5847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3200" b="1" spc="150" dirty="0">
              <a:solidFill>
                <a:srgbClr val="FF0000"/>
              </a:solidFill>
              <a:latin typeface="Times" pitchFamily="2" charset="0"/>
              <a:ea typeface="Montserrat" charset="0"/>
              <a:cs typeface="Poppins Medium" pitchFamily="2" charset="77"/>
            </a:endParaRPr>
          </a:p>
        </p:txBody>
      </p:sp>
      <p:sp>
        <p:nvSpPr>
          <p:cNvPr id="16390" name="TextBox 34">
            <a:extLst>
              <a:ext uri="{FF2B5EF4-FFF2-40B4-BE49-F238E27FC236}">
                <a16:creationId xmlns:a16="http://schemas.microsoft.com/office/drawing/2014/main" id="{51008F66-1431-164D-AA1E-217D5C0FCC0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54844" y="3625789"/>
            <a:ext cx="4878388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zh-TW" sz="2000" dirty="0">
                <a:latin typeface="Times" pitchFamily="2" charset="0"/>
                <a:cs typeface="Poppins Medium" pitchFamily="2" charset="0"/>
              </a:rPr>
              <a:t>INTIMATE &amp; APPAREL</a:t>
            </a:r>
          </a:p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zh-TW" sz="2000" dirty="0">
                <a:latin typeface="Times" pitchFamily="2" charset="0"/>
                <a:cs typeface="Poppins Medium" pitchFamily="2" charset="0"/>
              </a:rPr>
              <a:t>FABRIC COLLECTION</a:t>
            </a:r>
            <a:endParaRPr lang="en-HK" altLang="zh-TW" sz="2000" dirty="0">
              <a:latin typeface="Times" pitchFamily="2" charset="0"/>
              <a:cs typeface="Poppins Medium" pitchFamily="2" charset="0"/>
            </a:endParaRPr>
          </a:p>
        </p:txBody>
      </p:sp>
      <p:sp>
        <p:nvSpPr>
          <p:cNvPr id="16391" name="Rectangle 13">
            <a:extLst>
              <a:ext uri="{FF2B5EF4-FFF2-40B4-BE49-F238E27FC236}">
                <a16:creationId xmlns:a16="http://schemas.microsoft.com/office/drawing/2014/main" id="{ECD376C7-6FDF-8D48-A8DD-22E9DF285925}"/>
              </a:ext>
            </a:extLst>
          </p:cNvPr>
          <p:cNvSpPr>
            <a:spLocks noChangeArrowheads="1"/>
          </p:cNvSpPr>
          <p:nvPr/>
        </p:nvSpPr>
        <p:spPr bwMode="auto">
          <a:xfrm>
            <a:off x="423863" y="6278256"/>
            <a:ext cx="5340350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zh-TW" sz="1600" dirty="0">
                <a:solidFill>
                  <a:srgbClr val="000000"/>
                </a:solidFill>
                <a:latin typeface="Calibre"/>
                <a:cs typeface="Arial" panose="020B0604020202020204" pitchFamily="34" charset="0"/>
                <a:sym typeface="Arial" panose="020B0604020202020204" pitchFamily="34" charset="0"/>
              </a:rPr>
              <a:t>W</a:t>
            </a:r>
            <a:r>
              <a:rPr lang="en-HK" altLang="en-US" sz="1600" dirty="0">
                <a:solidFill>
                  <a:srgbClr val="000000"/>
                </a:solidFill>
                <a:latin typeface="Calibre"/>
                <a:ea typeface="新細明體" panose="02020500000000000000" pitchFamily="18" charset="-120"/>
                <a:cs typeface="Arial" panose="020B0604020202020204" pitchFamily="34" charset="0"/>
                <a:sym typeface="Arial" panose="020B0604020202020204" pitchFamily="34" charset="0"/>
              </a:rPr>
              <a:t>e </a:t>
            </a:r>
            <a:r>
              <a:rPr lang="en-US" altLang="zh-TW" sz="1600" dirty="0">
                <a:solidFill>
                  <a:srgbClr val="000000"/>
                </a:solidFill>
                <a:latin typeface="Calibre"/>
                <a:cs typeface="Arial" panose="020B0604020202020204" pitchFamily="34" charset="0"/>
                <a:sym typeface="Arial" panose="020B0604020202020204" pitchFamily="34" charset="0"/>
              </a:rPr>
              <a:t>E</a:t>
            </a:r>
            <a:r>
              <a:rPr lang="en-HK" altLang="en-US" sz="1600" dirty="0" err="1">
                <a:solidFill>
                  <a:srgbClr val="000000"/>
                </a:solidFill>
                <a:latin typeface="Calibre"/>
                <a:ea typeface="新細明體" panose="02020500000000000000" pitchFamily="18" charset="-120"/>
                <a:cs typeface="Arial" panose="020B0604020202020204" pitchFamily="34" charset="0"/>
                <a:sym typeface="Arial" panose="020B0604020202020204" pitchFamily="34" charset="0"/>
              </a:rPr>
              <a:t>ngineer</a:t>
            </a:r>
            <a:r>
              <a:rPr lang="zh-TW" altLang="en-US" sz="1600" dirty="0">
                <a:solidFill>
                  <a:srgbClr val="000000"/>
                </a:solidFill>
                <a:latin typeface="Calibre"/>
                <a:cs typeface="Arial" panose="020B0604020202020204" pitchFamily="34" charset="0"/>
                <a:sym typeface="Arial" panose="020B0604020202020204" pitchFamily="34" charset="0"/>
              </a:rPr>
              <a:t> </a:t>
            </a:r>
            <a:r>
              <a:rPr lang="en-HK" altLang="en-US" sz="1600" dirty="0">
                <a:solidFill>
                  <a:srgbClr val="000000"/>
                </a:solidFill>
                <a:latin typeface="Calibre"/>
                <a:ea typeface="新細明體" panose="02020500000000000000" pitchFamily="18" charset="-120"/>
                <a:cs typeface="Arial" panose="020B0604020202020204" pitchFamily="34" charset="0"/>
                <a:sym typeface="Arial" panose="020B0604020202020204" pitchFamily="34" charset="0"/>
              </a:rPr>
              <a:t>Every </a:t>
            </a:r>
            <a:r>
              <a:rPr lang="en-US" altLang="zh-TW" sz="1600" dirty="0">
                <a:solidFill>
                  <a:srgbClr val="000000"/>
                </a:solidFill>
                <a:latin typeface="Calibre"/>
                <a:cs typeface="Arial" panose="020B0604020202020204" pitchFamily="34" charset="0"/>
                <a:sym typeface="Arial" panose="020B0604020202020204" pitchFamily="34" charset="0"/>
              </a:rPr>
              <a:t>S</a:t>
            </a:r>
            <a:r>
              <a:rPr lang="en-HK" altLang="en-US" sz="1600" dirty="0" err="1">
                <a:solidFill>
                  <a:srgbClr val="000000"/>
                </a:solidFill>
                <a:latin typeface="Calibre"/>
                <a:ea typeface="新細明體" panose="02020500000000000000" pitchFamily="18" charset="-120"/>
                <a:cs typeface="Arial" panose="020B0604020202020204" pitchFamily="34" charset="0"/>
                <a:sym typeface="Arial" panose="020B0604020202020204" pitchFamily="34" charset="0"/>
              </a:rPr>
              <a:t>ensation</a:t>
            </a:r>
            <a:r>
              <a:rPr lang="en-US" altLang="zh-TW" sz="1600" dirty="0">
                <a:solidFill>
                  <a:srgbClr val="000000"/>
                </a:solidFill>
                <a:latin typeface="Calibre"/>
                <a:cs typeface="Arial" panose="020B0604020202020204" pitchFamily="34" charset="0"/>
                <a:sym typeface="Arial" panose="020B0604020202020204" pitchFamily="34" charset="0"/>
              </a:rPr>
              <a:t>!     	                   </a:t>
            </a:r>
            <a:r>
              <a:rPr lang="en-US" altLang="zh-CN" sz="1600" dirty="0">
                <a:solidFill>
                  <a:srgbClr val="000000"/>
                </a:solidFill>
                <a:latin typeface="Calibre"/>
                <a:cs typeface="Arial" panose="020B0604020202020204" pitchFamily="34" charset="0"/>
                <a:sym typeface="Arial" panose="020B0604020202020204" pitchFamily="34" charset="0"/>
              </a:rPr>
              <a:t>May</a:t>
            </a:r>
            <a:r>
              <a:rPr lang="en-US" altLang="zh-TW" sz="1600" dirty="0">
                <a:solidFill>
                  <a:srgbClr val="000000"/>
                </a:solidFill>
                <a:latin typeface="Calibre"/>
                <a:cs typeface="Arial" panose="020B0604020202020204" pitchFamily="34" charset="0"/>
                <a:sym typeface="Arial" panose="020B0604020202020204" pitchFamily="34" charset="0"/>
              </a:rPr>
              <a:t>, 2022</a:t>
            </a:r>
            <a:endParaRPr lang="en-US" altLang="en-US" sz="1600" dirty="0">
              <a:ea typeface="新細明體" panose="02020500000000000000" pitchFamily="18" charset="-120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11" name="TextBox 34">
            <a:extLst>
              <a:ext uri="{FF2B5EF4-FFF2-40B4-BE49-F238E27FC236}">
                <a16:creationId xmlns:a16="http://schemas.microsoft.com/office/drawing/2014/main" id="{E28FB084-D2F1-1348-AA49-B21C65B7E03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75060" y="2305994"/>
            <a:ext cx="5237956" cy="13234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zh-TW" sz="4000" b="1" dirty="0">
                <a:solidFill>
                  <a:srgbClr val="EC4180"/>
                </a:solidFill>
                <a:latin typeface="Helvetica" pitchFamily="2" charset="0"/>
                <a:cs typeface="Poppins Medium" pitchFamily="2" charset="0"/>
              </a:rPr>
              <a:t>Fall</a:t>
            </a:r>
            <a:r>
              <a:rPr lang="zh-TW" altLang="en-US" sz="4000" b="1" dirty="0">
                <a:solidFill>
                  <a:srgbClr val="EC4180"/>
                </a:solidFill>
                <a:latin typeface="Helvetica" pitchFamily="2" charset="0"/>
                <a:cs typeface="Poppins Medium" pitchFamily="2" charset="0"/>
              </a:rPr>
              <a:t> </a:t>
            </a:r>
            <a:r>
              <a:rPr lang="en-US" altLang="zh-TW" sz="4000" b="1" dirty="0">
                <a:solidFill>
                  <a:srgbClr val="EC4180"/>
                </a:solidFill>
                <a:latin typeface="Helvetica" pitchFamily="2" charset="0"/>
                <a:cs typeface="Poppins Medium" pitchFamily="2" charset="0"/>
              </a:rPr>
              <a:t>/</a:t>
            </a:r>
            <a:r>
              <a:rPr lang="zh-TW" altLang="en-US" sz="4000" b="1" dirty="0">
                <a:solidFill>
                  <a:srgbClr val="EC4180"/>
                </a:solidFill>
                <a:latin typeface="Helvetica" pitchFamily="2" charset="0"/>
                <a:cs typeface="Poppins Medium" pitchFamily="2" charset="0"/>
              </a:rPr>
              <a:t> </a:t>
            </a:r>
            <a:r>
              <a:rPr lang="en-US" altLang="zh-TW" sz="4000" b="1" dirty="0">
                <a:solidFill>
                  <a:srgbClr val="EC4180"/>
                </a:solidFill>
                <a:latin typeface="Helvetica" pitchFamily="2" charset="0"/>
                <a:cs typeface="Poppins Medium" pitchFamily="2" charset="0"/>
              </a:rPr>
              <a:t>Holiday</a:t>
            </a:r>
            <a:r>
              <a:rPr lang="zh-TW" altLang="en-US" sz="4000" b="1" dirty="0">
                <a:solidFill>
                  <a:srgbClr val="EC4180"/>
                </a:solidFill>
                <a:latin typeface="Helvetica" pitchFamily="2" charset="0"/>
                <a:cs typeface="Poppins Medium" pitchFamily="2" charset="0"/>
              </a:rPr>
              <a:t> </a:t>
            </a:r>
            <a:r>
              <a:rPr lang="en-US" altLang="zh-TW" sz="4000" b="1" dirty="0">
                <a:solidFill>
                  <a:srgbClr val="EC4180"/>
                </a:solidFill>
                <a:latin typeface="Helvetica" pitchFamily="2" charset="0"/>
                <a:cs typeface="Poppins Medium" pitchFamily="2" charset="0"/>
              </a:rPr>
              <a:t>23</a:t>
            </a:r>
          </a:p>
          <a:p>
            <a:pPr algn="ctr">
              <a:lnSpc>
                <a:spcPct val="100000"/>
              </a:lnSpc>
              <a:spcBef>
                <a:spcPct val="0"/>
              </a:spcBef>
              <a:buNone/>
            </a:pPr>
            <a:r>
              <a:rPr lang="en-US" altLang="zh-TW" sz="4000" b="1" dirty="0">
                <a:solidFill>
                  <a:srgbClr val="C01B2E"/>
                </a:solidFill>
                <a:latin typeface="Helvetica" pitchFamily="2" charset="0"/>
                <a:cs typeface="Poppins Medium" pitchFamily="2" charset="0"/>
              </a:rPr>
              <a:t>Virtual Mill</a:t>
            </a:r>
            <a:r>
              <a:rPr lang="zh-TW" altLang="en-US" sz="4000" b="1" dirty="0">
                <a:solidFill>
                  <a:srgbClr val="C01B2E"/>
                </a:solidFill>
                <a:latin typeface="Helvetica" pitchFamily="2" charset="0"/>
                <a:cs typeface="Poppins Medium" pitchFamily="2" charset="0"/>
              </a:rPr>
              <a:t> </a:t>
            </a:r>
            <a:r>
              <a:rPr lang="en-US" altLang="zh-TW" sz="4000" b="1" dirty="0">
                <a:solidFill>
                  <a:srgbClr val="C01B2E"/>
                </a:solidFill>
                <a:latin typeface="Helvetica" pitchFamily="2" charset="0"/>
                <a:cs typeface="Poppins Medium" pitchFamily="2" charset="0"/>
              </a:rPr>
              <a:t>Week</a:t>
            </a:r>
          </a:p>
        </p:txBody>
      </p:sp>
      <p:sp>
        <p:nvSpPr>
          <p:cNvPr id="23" name="Freeform 22">
            <a:extLst>
              <a:ext uri="{FF2B5EF4-FFF2-40B4-BE49-F238E27FC236}">
                <a16:creationId xmlns:a16="http://schemas.microsoft.com/office/drawing/2014/main" id="{29988FD3-10CF-AC4F-950D-D5C496C2A98B}"/>
              </a:ext>
            </a:extLst>
          </p:cNvPr>
          <p:cNvSpPr/>
          <p:nvPr/>
        </p:nvSpPr>
        <p:spPr>
          <a:xfrm>
            <a:off x="-145481" y="-178757"/>
            <a:ext cx="2623930" cy="2484783"/>
          </a:xfrm>
          <a:custGeom>
            <a:avLst/>
            <a:gdLst>
              <a:gd name="connsiteX0" fmla="*/ 0 w 2623930"/>
              <a:gd name="connsiteY0" fmla="*/ 0 h 2484783"/>
              <a:gd name="connsiteX1" fmla="*/ 19878 w 2623930"/>
              <a:gd name="connsiteY1" fmla="*/ 2484783 h 2484783"/>
              <a:gd name="connsiteX2" fmla="*/ 2623930 w 2623930"/>
              <a:gd name="connsiteY2" fmla="*/ 0 h 2484783"/>
              <a:gd name="connsiteX3" fmla="*/ 0 w 2623930"/>
              <a:gd name="connsiteY3" fmla="*/ 0 h 24847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623930" h="2484783">
                <a:moveTo>
                  <a:pt x="0" y="0"/>
                </a:moveTo>
                <a:lnTo>
                  <a:pt x="19878" y="2484783"/>
                </a:lnTo>
                <a:lnTo>
                  <a:pt x="2623930" y="0"/>
                </a:lnTo>
                <a:lnTo>
                  <a:pt x="0" y="0"/>
                </a:lnTo>
                <a:close/>
              </a:path>
            </a:pathLst>
          </a:custGeom>
          <a:solidFill>
            <a:srgbClr val="646464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Freeform 25">
            <a:extLst>
              <a:ext uri="{FF2B5EF4-FFF2-40B4-BE49-F238E27FC236}">
                <a16:creationId xmlns:a16="http://schemas.microsoft.com/office/drawing/2014/main" id="{7F76466D-AD67-0443-8510-972B2FF1B8F1}"/>
              </a:ext>
            </a:extLst>
          </p:cNvPr>
          <p:cNvSpPr/>
          <p:nvPr/>
        </p:nvSpPr>
        <p:spPr>
          <a:xfrm rot="10800000">
            <a:off x="5675329" y="42159"/>
            <a:ext cx="6591869" cy="6919415"/>
          </a:xfrm>
          <a:custGeom>
            <a:avLst/>
            <a:gdLst>
              <a:gd name="connsiteX0" fmla="*/ 2593075 w 6591869"/>
              <a:gd name="connsiteY0" fmla="*/ 0 h 6919415"/>
              <a:gd name="connsiteX1" fmla="*/ 0 w 6591869"/>
              <a:gd name="connsiteY1" fmla="*/ 2470245 h 6919415"/>
              <a:gd name="connsiteX2" fmla="*/ 13648 w 6591869"/>
              <a:gd name="connsiteY2" fmla="*/ 6919415 h 6919415"/>
              <a:gd name="connsiteX3" fmla="*/ 6591869 w 6591869"/>
              <a:gd name="connsiteY3" fmla="*/ 13648 h 6919415"/>
              <a:gd name="connsiteX4" fmla="*/ 2593075 w 6591869"/>
              <a:gd name="connsiteY4" fmla="*/ 0 h 69194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591869" h="6919415">
                <a:moveTo>
                  <a:pt x="2593075" y="0"/>
                </a:moveTo>
                <a:lnTo>
                  <a:pt x="0" y="2470245"/>
                </a:lnTo>
                <a:cubicBezTo>
                  <a:pt x="4549" y="3953302"/>
                  <a:pt x="9099" y="5436358"/>
                  <a:pt x="13648" y="6919415"/>
                </a:cubicBezTo>
                <a:lnTo>
                  <a:pt x="6591869" y="13648"/>
                </a:lnTo>
                <a:lnTo>
                  <a:pt x="2593075" y="0"/>
                </a:lnTo>
                <a:close/>
              </a:path>
            </a:pathLst>
          </a:custGeom>
          <a:solidFill>
            <a:srgbClr val="FAE5D5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Freeform 26">
            <a:extLst>
              <a:ext uri="{FF2B5EF4-FFF2-40B4-BE49-F238E27FC236}">
                <a16:creationId xmlns:a16="http://schemas.microsoft.com/office/drawing/2014/main" id="{BCFFDC29-C1EC-AE4A-899A-B068FEEEE1AE}"/>
              </a:ext>
            </a:extLst>
          </p:cNvPr>
          <p:cNvSpPr/>
          <p:nvPr/>
        </p:nvSpPr>
        <p:spPr>
          <a:xfrm rot="10800000">
            <a:off x="9669670" y="4476790"/>
            <a:ext cx="2623930" cy="2484783"/>
          </a:xfrm>
          <a:custGeom>
            <a:avLst/>
            <a:gdLst>
              <a:gd name="connsiteX0" fmla="*/ 0 w 2623930"/>
              <a:gd name="connsiteY0" fmla="*/ 0 h 2484783"/>
              <a:gd name="connsiteX1" fmla="*/ 19878 w 2623930"/>
              <a:gd name="connsiteY1" fmla="*/ 2484783 h 2484783"/>
              <a:gd name="connsiteX2" fmla="*/ 2623930 w 2623930"/>
              <a:gd name="connsiteY2" fmla="*/ 0 h 2484783"/>
              <a:gd name="connsiteX3" fmla="*/ 0 w 2623930"/>
              <a:gd name="connsiteY3" fmla="*/ 0 h 24847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623930" h="2484783">
                <a:moveTo>
                  <a:pt x="0" y="0"/>
                </a:moveTo>
                <a:lnTo>
                  <a:pt x="19878" y="2484783"/>
                </a:lnTo>
                <a:lnTo>
                  <a:pt x="2623930" y="0"/>
                </a:lnTo>
                <a:lnTo>
                  <a:pt x="0" y="0"/>
                </a:lnTo>
                <a:close/>
              </a:path>
            </a:pathLst>
          </a:custGeom>
          <a:solidFill>
            <a:srgbClr val="646464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9419290A-BBC8-1247-BC24-DC2265C5D0DE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279381" y="0"/>
            <a:ext cx="4283612" cy="6858000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A6972F9D-6BFD-0143-BFA1-02814239C92D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764213" y="8513"/>
            <a:ext cx="359618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1149635"/>
      </p:ext>
    </p:extLst>
  </p:cSld>
  <p:clrMapOvr>
    <a:masterClrMapping/>
  </p:clrMapOvr>
  <p:transition advClick="0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ctangle 22">
            <a:extLst>
              <a:ext uri="{FF2B5EF4-FFF2-40B4-BE49-F238E27FC236}">
                <a16:creationId xmlns:a16="http://schemas.microsoft.com/office/drawing/2014/main" id="{8C3E19E0-A77D-DC40-AAC8-47ED1E7C4668}"/>
              </a:ext>
            </a:extLst>
          </p:cNvPr>
          <p:cNvSpPr/>
          <p:nvPr/>
        </p:nvSpPr>
        <p:spPr>
          <a:xfrm>
            <a:off x="258763" y="3179763"/>
            <a:ext cx="2459037" cy="2495550"/>
          </a:xfrm>
          <a:prstGeom prst="rect">
            <a:avLst/>
          </a:prstGeom>
          <a:solidFill>
            <a:srgbClr val="705A98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410332F2-DEBA-DB4D-A795-AE692313BE0C}"/>
              </a:ext>
            </a:extLst>
          </p:cNvPr>
          <p:cNvSpPr/>
          <p:nvPr/>
        </p:nvSpPr>
        <p:spPr>
          <a:xfrm>
            <a:off x="3749314" y="61913"/>
            <a:ext cx="2249487" cy="2495550"/>
          </a:xfrm>
          <a:prstGeom prst="rect">
            <a:avLst/>
          </a:prstGeom>
          <a:solidFill>
            <a:srgbClr val="113D8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7172" name="Rectangle 6">
            <a:extLst>
              <a:ext uri="{FF2B5EF4-FFF2-40B4-BE49-F238E27FC236}">
                <a16:creationId xmlns:a16="http://schemas.microsoft.com/office/drawing/2014/main" id="{368FDA26-9F24-6149-A689-8FCFD7D064DB}"/>
              </a:ext>
            </a:extLst>
          </p:cNvPr>
          <p:cNvSpPr>
            <a:spLocks noChangeArrowheads="1"/>
          </p:cNvSpPr>
          <p:nvPr/>
        </p:nvSpPr>
        <p:spPr bwMode="auto">
          <a:xfrm>
            <a:off x="6959600" y="6489700"/>
            <a:ext cx="5232400" cy="265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  <a:lvl2pPr marL="742950" indent="-285750"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2pPr>
            <a:lvl3pPr marL="1143000" indent="-228600"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3pPr>
            <a:lvl4pPr marL="1600200" indent="-228600"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4pPr>
            <a:lvl5pPr marL="2057400" indent="-228600"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9pPr>
          </a:lstStyle>
          <a:p>
            <a:pPr eaLnBrk="1" fontAlgn="auto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HK" altLang="en-US" sz="1067" dirty="0"/>
              <a:t>* </a:t>
            </a:r>
            <a:r>
              <a:rPr lang="en-US" altLang="zh-TW" sz="1067" dirty="0"/>
              <a:t>Actual</a:t>
            </a:r>
            <a:r>
              <a:rPr lang="zh-TW" altLang="en-US" sz="1067" dirty="0"/>
              <a:t> </a:t>
            </a:r>
            <a:r>
              <a:rPr lang="en-US" altLang="zh-TW" sz="1067" dirty="0"/>
              <a:t>color</a:t>
            </a:r>
            <a:r>
              <a:rPr lang="zh-TW" altLang="en-US" sz="1067" dirty="0"/>
              <a:t> </a:t>
            </a:r>
            <a:r>
              <a:rPr lang="en-US" altLang="zh-TW" sz="1067" dirty="0"/>
              <a:t>please</a:t>
            </a:r>
            <a:r>
              <a:rPr lang="zh-TW" altLang="en-US" sz="1067" dirty="0"/>
              <a:t> </a:t>
            </a:r>
            <a:r>
              <a:rPr lang="en-US" altLang="zh-TW" sz="1067" dirty="0"/>
              <a:t>refer</a:t>
            </a:r>
            <a:r>
              <a:rPr lang="zh-TW" altLang="en-US" sz="1067" dirty="0"/>
              <a:t> </a:t>
            </a:r>
            <a:r>
              <a:rPr lang="en-US" altLang="zh-TW" sz="1067" dirty="0"/>
              <a:t>Pantone</a:t>
            </a:r>
            <a:r>
              <a:rPr lang="zh-TW" altLang="en-US" sz="1067" dirty="0"/>
              <a:t> </a:t>
            </a:r>
            <a:r>
              <a:rPr lang="en-US" altLang="zh-TW" sz="1067" dirty="0"/>
              <a:t>no.</a:t>
            </a:r>
            <a:r>
              <a:rPr lang="zh-TW" altLang="en-US" sz="1067" dirty="0"/>
              <a:t> </a:t>
            </a:r>
            <a:r>
              <a:rPr lang="en-US" altLang="zh-TW" sz="1067" dirty="0"/>
              <a:t>or</a:t>
            </a:r>
            <a:r>
              <a:rPr lang="zh-TW" altLang="en-US" sz="1067" dirty="0"/>
              <a:t> </a:t>
            </a:r>
            <a:r>
              <a:rPr lang="en-US" altLang="zh-TW" sz="1067" dirty="0"/>
              <a:t>actual</a:t>
            </a:r>
            <a:r>
              <a:rPr lang="zh-TW" altLang="en-US" sz="1067" dirty="0"/>
              <a:t> </a:t>
            </a:r>
            <a:r>
              <a:rPr lang="en-US" altLang="zh-TW" sz="1067" dirty="0"/>
              <a:t>color</a:t>
            </a:r>
            <a:r>
              <a:rPr lang="zh-TW" altLang="en-US" sz="1067" dirty="0"/>
              <a:t> </a:t>
            </a:r>
            <a:r>
              <a:rPr lang="en-US" altLang="zh-TW" sz="1067" dirty="0"/>
              <a:t>swatches.</a:t>
            </a:r>
            <a:endParaRPr lang="en-HK" altLang="en-US" sz="1067" dirty="0">
              <a:latin typeface="Open Sans Light" pitchFamily="34" charset="0"/>
              <a:ea typeface="新細明體" panose="02020500000000000000" pitchFamily="18" charset="-120"/>
              <a:sym typeface="Open Sans Light" pitchFamily="34" charset="0"/>
            </a:endParaRPr>
          </a:p>
        </p:txBody>
      </p:sp>
      <p:sp>
        <p:nvSpPr>
          <p:cNvPr id="7173" name="Rectangle 20">
            <a:extLst>
              <a:ext uri="{FF2B5EF4-FFF2-40B4-BE49-F238E27FC236}">
                <a16:creationId xmlns:a16="http://schemas.microsoft.com/office/drawing/2014/main" id="{B8C555F6-2D2C-D547-8A04-E1FAD97CCB0D}"/>
              </a:ext>
            </a:extLst>
          </p:cNvPr>
          <p:cNvSpPr>
            <a:spLocks noChangeArrowheads="1"/>
          </p:cNvSpPr>
          <p:nvPr/>
        </p:nvSpPr>
        <p:spPr bwMode="auto">
          <a:xfrm>
            <a:off x="6723063" y="1244600"/>
            <a:ext cx="1239837" cy="379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  <a:lvl2pPr marL="742950" indent="-285750"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2pPr>
            <a:lvl3pPr marL="1143000" indent="-228600"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3pPr>
            <a:lvl4pPr marL="1600200" indent="-228600"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4pPr>
            <a:lvl5pPr marL="2057400" indent="-228600"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9pPr>
          </a:lstStyle>
          <a:p>
            <a:pPr algn="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TW" sz="933" b="1" dirty="0">
                <a:solidFill>
                  <a:schemeClr val="tx1"/>
                </a:solidFill>
                <a:latin typeface="Times" pitchFamily="2" charset="0"/>
                <a:cs typeface="Didot" panose="02000503000000020003" pitchFamily="2" charset="-79"/>
              </a:rPr>
              <a:t>CORE</a:t>
            </a:r>
            <a:r>
              <a:rPr lang="zh-TW" altLang="en-US" sz="933" b="1" dirty="0">
                <a:solidFill>
                  <a:schemeClr val="tx1"/>
                </a:solidFill>
                <a:latin typeface="Times" pitchFamily="2" charset="0"/>
                <a:cs typeface="Didot" panose="02000503000000020003" pitchFamily="2" charset="-79"/>
              </a:rPr>
              <a:t> </a:t>
            </a:r>
            <a:endParaRPr lang="en-US" altLang="zh-TW" sz="933" b="1" dirty="0">
              <a:solidFill>
                <a:schemeClr val="tx1"/>
              </a:solidFill>
              <a:latin typeface="Times" pitchFamily="2" charset="0"/>
              <a:cs typeface="Didot" panose="02000503000000020003" pitchFamily="2" charset="-79"/>
            </a:endParaRPr>
          </a:p>
          <a:p>
            <a:pPr algn="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TW" sz="933" b="1" dirty="0">
                <a:solidFill>
                  <a:schemeClr val="tx1"/>
                </a:solidFill>
                <a:latin typeface="Times" pitchFamily="2" charset="0"/>
                <a:cs typeface="Didot" panose="02000503000000020003" pitchFamily="2" charset="-79"/>
              </a:rPr>
              <a:t>BASICS:</a:t>
            </a:r>
            <a:endParaRPr lang="en-US" altLang="en-US" sz="933" b="1" dirty="0">
              <a:latin typeface="Times" pitchFamily="2" charset="0"/>
              <a:ea typeface="新細明體" panose="02020500000000000000" pitchFamily="18" charset="-120"/>
              <a:cs typeface="Didot" panose="02000503000000020003" pitchFamily="2" charset="-79"/>
            </a:endParaRPr>
          </a:p>
        </p:txBody>
      </p:sp>
      <p:sp>
        <p:nvSpPr>
          <p:cNvPr id="7174" name="Rectangle 26">
            <a:extLst>
              <a:ext uri="{FF2B5EF4-FFF2-40B4-BE49-F238E27FC236}">
                <a16:creationId xmlns:a16="http://schemas.microsoft.com/office/drawing/2014/main" id="{2B077221-CEF6-DD4E-99AA-A1C4B7864D08}"/>
              </a:ext>
            </a:extLst>
          </p:cNvPr>
          <p:cNvSpPr>
            <a:spLocks noChangeArrowheads="1"/>
          </p:cNvSpPr>
          <p:nvPr/>
        </p:nvSpPr>
        <p:spPr bwMode="auto">
          <a:xfrm>
            <a:off x="6723063" y="2247900"/>
            <a:ext cx="1239837" cy="379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  <a:lvl2pPr marL="742950" indent="-285750"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2pPr>
            <a:lvl3pPr marL="1143000" indent="-228600"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3pPr>
            <a:lvl4pPr marL="1600200" indent="-228600"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4pPr>
            <a:lvl5pPr marL="2057400" indent="-228600"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9pPr>
          </a:lstStyle>
          <a:p>
            <a:pPr algn="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TW" sz="933" b="1" dirty="0">
                <a:solidFill>
                  <a:schemeClr val="tx1"/>
                </a:solidFill>
                <a:latin typeface="Times" pitchFamily="2" charset="0"/>
                <a:cs typeface="Didot" panose="02000503000000020003" pitchFamily="2" charset="-79"/>
              </a:rPr>
              <a:t>NEW</a:t>
            </a:r>
            <a:r>
              <a:rPr lang="zh-TW" altLang="en-US" sz="933" b="1" dirty="0">
                <a:solidFill>
                  <a:schemeClr val="tx1"/>
                </a:solidFill>
                <a:latin typeface="Times" pitchFamily="2" charset="0"/>
                <a:cs typeface="Didot" panose="02000503000000020003" pitchFamily="2" charset="-79"/>
              </a:rPr>
              <a:t> </a:t>
            </a:r>
            <a:endParaRPr lang="en-US" altLang="zh-TW" sz="933" b="1" dirty="0">
              <a:solidFill>
                <a:schemeClr val="tx1"/>
              </a:solidFill>
              <a:latin typeface="Times" pitchFamily="2" charset="0"/>
              <a:cs typeface="Didot" panose="02000503000000020003" pitchFamily="2" charset="-79"/>
            </a:endParaRPr>
          </a:p>
          <a:p>
            <a:pPr algn="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TW" sz="933" b="1" dirty="0">
                <a:solidFill>
                  <a:schemeClr val="tx1"/>
                </a:solidFill>
                <a:latin typeface="Times" pitchFamily="2" charset="0"/>
                <a:cs typeface="Didot" panose="02000503000000020003" pitchFamily="2" charset="-79"/>
              </a:rPr>
              <a:t>PALETTE:</a:t>
            </a:r>
            <a:endParaRPr lang="en-US" altLang="en-US" sz="933" b="1" dirty="0">
              <a:latin typeface="Times" pitchFamily="2" charset="0"/>
              <a:ea typeface="新細明體" panose="02020500000000000000" pitchFamily="18" charset="-120"/>
              <a:cs typeface="Didot" panose="02000503000000020003" pitchFamily="2" charset="-79"/>
            </a:endParaRPr>
          </a:p>
        </p:txBody>
      </p:sp>
      <p:sp>
        <p:nvSpPr>
          <p:cNvPr id="7177" name="Google Shape;190;p30">
            <a:extLst>
              <a:ext uri="{FF2B5EF4-FFF2-40B4-BE49-F238E27FC236}">
                <a16:creationId xmlns:a16="http://schemas.microsoft.com/office/drawing/2014/main" id="{FC6CF099-4474-D646-97F9-36AD88C59410}"/>
              </a:ext>
            </a:extLst>
          </p:cNvPr>
          <p:cNvSpPr>
            <a:spLocks noChangeArrowheads="1"/>
          </p:cNvSpPr>
          <p:nvPr/>
        </p:nvSpPr>
        <p:spPr bwMode="auto">
          <a:xfrm>
            <a:off x="8901113" y="831850"/>
            <a:ext cx="3375025" cy="88900"/>
          </a:xfrm>
          <a:prstGeom prst="rect">
            <a:avLst/>
          </a:prstGeom>
          <a:solidFill>
            <a:srgbClr val="005569"/>
          </a:solidFill>
          <a:ln>
            <a:noFill/>
          </a:ln>
          <a:extLst/>
        </p:spPr>
        <p:txBody>
          <a:bodyPr lIns="121900" tIns="121900" rIns="121900" bIns="121900" anchor="ctr"/>
          <a:lstStyle>
            <a:lvl1pPr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  <a:lvl2pPr marL="742950" indent="-285750"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2pPr>
            <a:lvl3pPr marL="1143000" indent="-228600"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3pPr>
            <a:lvl4pPr marL="1600200" indent="-228600"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4pPr>
            <a:lvl5pPr marL="2057400" indent="-228600"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altLang="en-US" sz="1867"/>
          </a:p>
        </p:txBody>
      </p:sp>
      <p:sp>
        <p:nvSpPr>
          <p:cNvPr id="16391" name="Google Shape;188;p30">
            <a:extLst>
              <a:ext uri="{FF2B5EF4-FFF2-40B4-BE49-F238E27FC236}">
                <a16:creationId xmlns:a16="http://schemas.microsoft.com/office/drawing/2014/main" id="{C3337864-C877-D843-869C-25535E73F7A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6000" y="194628"/>
            <a:ext cx="5995988" cy="546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21900" tIns="121900" rIns="121900" bIns="121900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r" eaLnBrk="1" hangingPunct="1">
              <a:lnSpc>
                <a:spcPct val="100000"/>
              </a:lnSpc>
              <a:spcBef>
                <a:spcPct val="0"/>
              </a:spcBef>
              <a:buClr>
                <a:srgbClr val="274E13"/>
              </a:buClr>
              <a:buSzPts val="2800"/>
              <a:buFont typeface="Playfair Display"/>
              <a:buNone/>
            </a:pPr>
            <a:r>
              <a:rPr lang="en-US" altLang="zh-TW" sz="3000" b="1" dirty="0">
                <a:solidFill>
                  <a:srgbClr val="EC4180"/>
                </a:solidFill>
                <a:latin typeface="Times" pitchFamily="2" charset="0"/>
                <a:ea typeface="Baskerville SemiBold" panose="02020502070401020303" pitchFamily="18" charset="0"/>
                <a:cs typeface="Didot" panose="02000503000000020003" pitchFamily="2" charset="-79"/>
                <a:sym typeface="Playfair Display"/>
              </a:rPr>
              <a:t>Fall / Holiday 23 </a:t>
            </a:r>
            <a:r>
              <a:rPr lang="en-US" altLang="zh-TW" sz="3000" b="1" dirty="0">
                <a:solidFill>
                  <a:srgbClr val="00B050"/>
                </a:solidFill>
                <a:latin typeface="Times" pitchFamily="2" charset="0"/>
                <a:ea typeface="Baskerville SemiBold" panose="02020502070401020303" pitchFamily="18" charset="0"/>
                <a:cs typeface="Didot" panose="02000503000000020003" pitchFamily="2" charset="-79"/>
                <a:sym typeface="Playfair Display"/>
              </a:rPr>
              <a:t> </a:t>
            </a:r>
            <a:r>
              <a:rPr lang="en-US" altLang="zh-TW" sz="3000" b="1" dirty="0">
                <a:solidFill>
                  <a:srgbClr val="C01C2E"/>
                </a:solidFill>
                <a:latin typeface="Times" pitchFamily="2" charset="0"/>
                <a:ea typeface="Baskerville SemiBold" panose="02020502070401020303" pitchFamily="18" charset="0"/>
                <a:cs typeface="Didot" panose="02000503000000020003" pitchFamily="2" charset="-79"/>
                <a:sym typeface="Playfair Display"/>
              </a:rPr>
              <a:t>Color</a:t>
            </a:r>
            <a:r>
              <a:rPr lang="zh-TW" altLang="en-US" sz="3000" b="1" dirty="0">
                <a:solidFill>
                  <a:srgbClr val="C01C2E"/>
                </a:solidFill>
                <a:latin typeface="Times" pitchFamily="2" charset="0"/>
                <a:ea typeface="Playfair Display"/>
                <a:cs typeface="Didot" panose="02000503000000020003" pitchFamily="2" charset="-79"/>
                <a:sym typeface="Playfair Display"/>
              </a:rPr>
              <a:t> </a:t>
            </a:r>
            <a:r>
              <a:rPr lang="en-US" altLang="zh-TW" sz="3000" b="1" dirty="0">
                <a:solidFill>
                  <a:srgbClr val="C01C2E"/>
                </a:solidFill>
                <a:latin typeface="Times" pitchFamily="2" charset="0"/>
                <a:ea typeface="Baskerville SemiBold" panose="02020502070401020303" pitchFamily="18" charset="0"/>
                <a:cs typeface="Didot" panose="02000503000000020003" pitchFamily="2" charset="-79"/>
                <a:sym typeface="Playfair Display"/>
              </a:rPr>
              <a:t>Concept</a:t>
            </a:r>
            <a:endParaRPr lang="en-US" altLang="en-US" sz="3000" b="1" dirty="0">
              <a:solidFill>
                <a:srgbClr val="C01C2E"/>
              </a:solidFill>
              <a:latin typeface="Times" pitchFamily="2" charset="0"/>
              <a:ea typeface="Baskerville SemiBold" panose="02020502070401020303" pitchFamily="18" charset="0"/>
              <a:cs typeface="Didot" panose="02000503000000020003" pitchFamily="2" charset="-79"/>
              <a:sym typeface="Playfair Display"/>
            </a:endParaRPr>
          </a:p>
        </p:txBody>
      </p:sp>
      <p:sp>
        <p:nvSpPr>
          <p:cNvPr id="16392" name="Google Shape;191;p30">
            <a:extLst>
              <a:ext uri="{FF2B5EF4-FFF2-40B4-BE49-F238E27FC236}">
                <a16:creationId xmlns:a16="http://schemas.microsoft.com/office/drawing/2014/main" id="{86C29922-C99C-9247-AEB4-3F96EA2E59A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28638" y="5675313"/>
            <a:ext cx="5465762" cy="1023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21900" tIns="121900" rIns="121900" bIns="121900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  <a:buClr>
                <a:srgbClr val="000000"/>
              </a:buClr>
              <a:buFont typeface="Arial" panose="020B0604020202020204" pitchFamily="34" charset="0"/>
              <a:buNone/>
            </a:pPr>
            <a:r>
              <a:rPr lang="en-HK" altLang="en-US" sz="1300" b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Colours for Fall / Holiday 23  will be a stronger and more holistic focus on health and healing, and this will see so , mindful pastels evolve into brighter, digitally infused wellness colours that feel sensorial and energising.</a:t>
            </a:r>
          </a:p>
        </p:txBody>
      </p:sp>
      <p:pic>
        <p:nvPicPr>
          <p:cNvPr id="16394" name="Picture 16">
            <a:extLst>
              <a:ext uri="{FF2B5EF4-FFF2-40B4-BE49-F238E27FC236}">
                <a16:creationId xmlns:a16="http://schemas.microsoft.com/office/drawing/2014/main" id="{B1668687-768D-2E41-AE13-A75ACDFF75D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018463" y="2192338"/>
            <a:ext cx="3865562" cy="3035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395" name="Picture 17">
            <a:extLst>
              <a:ext uri="{FF2B5EF4-FFF2-40B4-BE49-F238E27FC236}">
                <a16:creationId xmlns:a16="http://schemas.microsoft.com/office/drawing/2014/main" id="{E8B631C8-4989-E248-8907-522FAFB9F12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018463" y="1154113"/>
            <a:ext cx="3865562" cy="644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396" name="Picture 18">
            <a:extLst>
              <a:ext uri="{FF2B5EF4-FFF2-40B4-BE49-F238E27FC236}">
                <a16:creationId xmlns:a16="http://schemas.microsoft.com/office/drawing/2014/main" id="{36C86E26-4366-B44E-A1AA-3412EC4F0C2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018463" y="5640388"/>
            <a:ext cx="3865562" cy="644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" name="Rectangle 26">
            <a:extLst>
              <a:ext uri="{FF2B5EF4-FFF2-40B4-BE49-F238E27FC236}">
                <a16:creationId xmlns:a16="http://schemas.microsoft.com/office/drawing/2014/main" id="{F410234E-B83A-9B4E-AAF1-2A4F043A88CE}"/>
              </a:ext>
            </a:extLst>
          </p:cNvPr>
          <p:cNvSpPr>
            <a:spLocks noChangeArrowheads="1"/>
          </p:cNvSpPr>
          <p:nvPr/>
        </p:nvSpPr>
        <p:spPr bwMode="auto">
          <a:xfrm>
            <a:off x="6959600" y="5711825"/>
            <a:ext cx="1003300" cy="379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  <a:lvl2pPr marL="742950" indent="-285750"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2pPr>
            <a:lvl3pPr marL="1143000" indent="-228600"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3pPr>
            <a:lvl4pPr marL="1600200" indent="-228600"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4pPr>
            <a:lvl5pPr marL="2057400" indent="-228600"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9pPr>
          </a:lstStyle>
          <a:p>
            <a:pPr algn="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TW" sz="933" b="1" dirty="0">
                <a:solidFill>
                  <a:schemeClr val="tx1"/>
                </a:solidFill>
                <a:latin typeface="Times" pitchFamily="2" charset="0"/>
                <a:cs typeface="Didot" panose="02000503000000020003" pitchFamily="2" charset="-79"/>
              </a:rPr>
              <a:t>GLOSSY &amp; </a:t>
            </a:r>
          </a:p>
          <a:p>
            <a:pPr algn="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TW" sz="933" b="1" dirty="0">
                <a:solidFill>
                  <a:schemeClr val="tx1"/>
                </a:solidFill>
                <a:latin typeface="Times" pitchFamily="2" charset="0"/>
                <a:cs typeface="Didot" panose="02000503000000020003" pitchFamily="2" charset="-79"/>
              </a:rPr>
              <a:t>METALLIC:</a:t>
            </a:r>
            <a:endParaRPr lang="en-US" altLang="en-US" sz="933" b="1" dirty="0">
              <a:latin typeface="Times" pitchFamily="2" charset="0"/>
              <a:ea typeface="新細明體" panose="02020500000000000000" pitchFamily="18" charset="-120"/>
              <a:cs typeface="Didot" panose="02000503000000020003" pitchFamily="2" charset="-79"/>
            </a:endParaRPr>
          </a:p>
        </p:txBody>
      </p:sp>
      <p:pic>
        <p:nvPicPr>
          <p:cNvPr id="16398" name="Picture 4">
            <a:extLst>
              <a:ext uri="{FF2B5EF4-FFF2-40B4-BE49-F238E27FC236}">
                <a16:creationId xmlns:a16="http://schemas.microsoft.com/office/drawing/2014/main" id="{22099C0E-CA42-CD42-BBC4-7734FBF990F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-261938" y="-228600"/>
            <a:ext cx="2476501" cy="2476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399" name="Picture 7">
            <a:extLst>
              <a:ext uri="{FF2B5EF4-FFF2-40B4-BE49-F238E27FC236}">
                <a16:creationId xmlns:a16="http://schemas.microsoft.com/office/drawing/2014/main" id="{54B4203A-B800-0747-807C-82A779B1E13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444875" y="2890838"/>
            <a:ext cx="2476500" cy="2476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400" name="Picture 9">
            <a:extLst>
              <a:ext uri="{FF2B5EF4-FFF2-40B4-BE49-F238E27FC236}">
                <a16:creationId xmlns:a16="http://schemas.microsoft.com/office/drawing/2014/main" id="{E98A3D05-1C6E-5345-8D0F-9783B418FE0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81013" y="3001963"/>
            <a:ext cx="2781300" cy="2476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401" name="Picture 22">
            <a:extLst>
              <a:ext uri="{FF2B5EF4-FFF2-40B4-BE49-F238E27FC236}">
                <a16:creationId xmlns:a16="http://schemas.microsoft.com/office/drawing/2014/main" id="{BE188BF0-4CEC-934E-8BC8-2EC45CDB4E4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00100" y="315913"/>
            <a:ext cx="2546350" cy="25447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402" name="Picture 24">
            <a:extLst>
              <a:ext uri="{FF2B5EF4-FFF2-40B4-BE49-F238E27FC236}">
                <a16:creationId xmlns:a16="http://schemas.microsoft.com/office/drawing/2014/main" id="{B579C7E5-A351-C144-A0A8-ACE4248233F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1750" y="2495550"/>
            <a:ext cx="1428750" cy="1146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6C8E0DEC-5A19-1749-8F1C-081ADF59D58B}"/>
              </a:ext>
            </a:extLst>
          </p:cNvPr>
          <p:cNvPicPr>
            <a:picLocks noChangeAspect="1"/>
          </p:cNvPicPr>
          <p:nvPr/>
        </p:nvPicPr>
        <p:blipFill rotWithShape="1">
          <a:blip r:embed="rId11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041414" y="315913"/>
            <a:ext cx="2247900" cy="24875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891692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Rectangle 47">
            <a:extLst>
              <a:ext uri="{FF2B5EF4-FFF2-40B4-BE49-F238E27FC236}">
                <a16:creationId xmlns:a16="http://schemas.microsoft.com/office/drawing/2014/main" id="{A6E52693-D958-3647-80CE-D7AAD1515A7D}"/>
              </a:ext>
            </a:extLst>
          </p:cNvPr>
          <p:cNvSpPr/>
          <p:nvPr/>
        </p:nvSpPr>
        <p:spPr>
          <a:xfrm>
            <a:off x="0" y="-39688"/>
            <a:ext cx="12192000" cy="571501"/>
          </a:xfrm>
          <a:prstGeom prst="rect">
            <a:avLst/>
          </a:prstGeom>
          <a:solidFill>
            <a:srgbClr val="153D8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defRPr/>
            </a:pPr>
            <a:endParaRPr lang="en-US" altLang="zh-TW">
              <a:solidFill>
                <a:srgbClr val="FFFFFF"/>
              </a:solidFill>
            </a:endParaRPr>
          </a:p>
        </p:txBody>
      </p:sp>
      <p:cxnSp>
        <p:nvCxnSpPr>
          <p:cNvPr id="55" name="Straight Connector 54">
            <a:extLst>
              <a:ext uri="{FF2B5EF4-FFF2-40B4-BE49-F238E27FC236}">
                <a16:creationId xmlns:a16="http://schemas.microsoft.com/office/drawing/2014/main" id="{8084584B-7D4E-D14D-ADE6-86C1B9AB66E7}"/>
              </a:ext>
            </a:extLst>
          </p:cNvPr>
          <p:cNvCxnSpPr>
            <a:cxnSpLocks/>
          </p:cNvCxnSpPr>
          <p:nvPr/>
        </p:nvCxnSpPr>
        <p:spPr>
          <a:xfrm>
            <a:off x="123970" y="4637810"/>
            <a:ext cx="5791200" cy="0"/>
          </a:xfrm>
          <a:prstGeom prst="line">
            <a:avLst/>
          </a:prstGeom>
          <a:ln w="12700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222" name="TextBox 69">
            <a:extLst>
              <a:ext uri="{FF2B5EF4-FFF2-40B4-BE49-F238E27FC236}">
                <a16:creationId xmlns:a16="http://schemas.microsoft.com/office/drawing/2014/main" id="{ED5CFD6A-8593-4721-B2F6-C314BA5550D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48594" y="1595416"/>
            <a:ext cx="1577975" cy="2446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ts val="0"/>
              </a:spcBef>
              <a:buNone/>
              <a:defRPr/>
            </a:pPr>
            <a:r>
              <a:rPr lang="en-US" altLang="zh-TW" sz="1100" b="1" spc="150" dirty="0">
                <a:solidFill>
                  <a:srgbClr val="00B050"/>
                </a:solidFill>
                <a:latin typeface="Poppins Medium" pitchFamily="2" charset="77"/>
                <a:ea typeface="Montserrat" charset="0"/>
                <a:cs typeface="Poppins Medium" pitchFamily="2" charset="77"/>
              </a:rPr>
              <a:t>Maximum Comfort</a:t>
            </a:r>
          </a:p>
        </p:txBody>
      </p:sp>
      <p:sp>
        <p:nvSpPr>
          <p:cNvPr id="9223" name="Subtitle 2">
            <a:extLst>
              <a:ext uri="{FF2B5EF4-FFF2-40B4-BE49-F238E27FC236}">
                <a16:creationId xmlns:a16="http://schemas.microsoft.com/office/drawing/2014/main" id="{3C400132-55DF-425C-8106-C999961223C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82925" y="1516063"/>
            <a:ext cx="2662237" cy="341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08745" tIns="54373" rIns="108745" bIns="54373">
            <a:spAutoFit/>
          </a:bodyPr>
          <a:lstStyle>
            <a:lvl1pPr defTabSz="1087438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1087438" indent="-228600" defTabSz="1087438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2174875" indent="-228600" defTabSz="1087438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3262313" indent="-228600" defTabSz="1087438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4349750" indent="-228600" defTabSz="1087438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4806950" indent="-228600" defTabSz="1087438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5264150" indent="-228600" defTabSz="1087438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5721350" indent="-228600" defTabSz="1087438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6178550" indent="-228600" defTabSz="1087438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ts val="2025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en-US" altLang="zh-TW" sz="1100" dirty="0">
                <a:latin typeface="Arial" panose="020B0604020202020204" pitchFamily="34" charset="0"/>
                <a:cs typeface="Arial" panose="020B0604020202020204" pitchFamily="34" charset="0"/>
              </a:rPr>
              <a:t>Jersey</a:t>
            </a:r>
            <a:r>
              <a:rPr lang="zh-TW" altLang="en-US" sz="11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zh-TW" sz="1100" dirty="0">
                <a:latin typeface="Arial" panose="020B0604020202020204" pitchFamily="34" charset="0"/>
                <a:cs typeface="Arial" panose="020B0604020202020204" pitchFamily="34" charset="0"/>
              </a:rPr>
              <a:t>/Jacquard/Interlock</a:t>
            </a:r>
          </a:p>
        </p:txBody>
      </p:sp>
      <p:sp>
        <p:nvSpPr>
          <p:cNvPr id="45" name="Oval 44">
            <a:extLst>
              <a:ext uri="{FF2B5EF4-FFF2-40B4-BE49-F238E27FC236}">
                <a16:creationId xmlns:a16="http://schemas.microsoft.com/office/drawing/2014/main" id="{B08825CA-C4D0-8E4E-9DF7-6CB3ABABAE90}"/>
              </a:ext>
            </a:extLst>
          </p:cNvPr>
          <p:cNvSpPr/>
          <p:nvPr/>
        </p:nvSpPr>
        <p:spPr bwMode="auto">
          <a:xfrm>
            <a:off x="279399" y="2761531"/>
            <a:ext cx="931863" cy="931862"/>
          </a:xfrm>
          <a:prstGeom prst="ellipse">
            <a:avLst/>
          </a:prstGeom>
          <a:solidFill>
            <a:srgbClr val="A7DF7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defRPr/>
            </a:pPr>
            <a:endParaRPr lang="en-US" altLang="zh-TW">
              <a:solidFill>
                <a:srgbClr val="00B050"/>
              </a:solidFill>
            </a:endParaRPr>
          </a:p>
        </p:txBody>
      </p:sp>
      <p:sp>
        <p:nvSpPr>
          <p:cNvPr id="9225" name="TextBox 35">
            <a:extLst>
              <a:ext uri="{FF2B5EF4-FFF2-40B4-BE49-F238E27FC236}">
                <a16:creationId xmlns:a16="http://schemas.microsoft.com/office/drawing/2014/main" id="{41DACB67-B330-4EB7-A39B-4639FF037EE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22750" y="9525"/>
            <a:ext cx="3746500" cy="522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zh-TW" b="1">
                <a:solidFill>
                  <a:srgbClr val="FFD500"/>
                </a:solidFill>
                <a:latin typeface="Poppins Medium"/>
                <a:ea typeface="Lato Black"/>
                <a:cs typeface="Poppins Medium"/>
              </a:rPr>
              <a:t>Key</a:t>
            </a:r>
            <a:r>
              <a:rPr lang="zh-TW" altLang="en-US" b="1">
                <a:solidFill>
                  <a:srgbClr val="FFD500"/>
                </a:solidFill>
                <a:latin typeface="Poppins Medium"/>
                <a:ea typeface="Lato Black"/>
                <a:cs typeface="Poppins Medium"/>
              </a:rPr>
              <a:t> </a:t>
            </a:r>
            <a:r>
              <a:rPr lang="en-US" altLang="zh-TW" b="1">
                <a:solidFill>
                  <a:srgbClr val="FFD500"/>
                </a:solidFill>
                <a:latin typeface="Poppins Medium"/>
                <a:ea typeface="Lato Black"/>
                <a:cs typeface="Poppins Medium"/>
              </a:rPr>
              <a:t>Takeaways</a:t>
            </a:r>
          </a:p>
        </p:txBody>
      </p:sp>
      <p:pic>
        <p:nvPicPr>
          <p:cNvPr id="9226" name="Picture 43">
            <a:extLst>
              <a:ext uri="{FF2B5EF4-FFF2-40B4-BE49-F238E27FC236}">
                <a16:creationId xmlns:a16="http://schemas.microsoft.com/office/drawing/2014/main" id="{2CDD241D-ED50-4276-B8E9-6C85816E331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850" y="2805113"/>
            <a:ext cx="842963" cy="844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7" name="Oval 46">
            <a:extLst>
              <a:ext uri="{FF2B5EF4-FFF2-40B4-BE49-F238E27FC236}">
                <a16:creationId xmlns:a16="http://schemas.microsoft.com/office/drawing/2014/main" id="{AAB35581-1154-634B-BA6F-29331DBB4C1A}"/>
              </a:ext>
            </a:extLst>
          </p:cNvPr>
          <p:cNvSpPr/>
          <p:nvPr/>
        </p:nvSpPr>
        <p:spPr bwMode="auto">
          <a:xfrm>
            <a:off x="323850" y="1484313"/>
            <a:ext cx="931863" cy="931862"/>
          </a:xfrm>
          <a:prstGeom prst="ellipse">
            <a:avLst/>
          </a:prstGeom>
          <a:solidFill>
            <a:srgbClr val="A7DF7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defRPr/>
            </a:pPr>
            <a:endParaRPr lang="en-US" altLang="zh-TW">
              <a:solidFill>
                <a:srgbClr val="00B050"/>
              </a:solidFill>
            </a:endParaRPr>
          </a:p>
        </p:txBody>
      </p:sp>
      <p:sp>
        <p:nvSpPr>
          <p:cNvPr id="40" name="TextBox 69">
            <a:extLst>
              <a:ext uri="{FF2B5EF4-FFF2-40B4-BE49-F238E27FC236}">
                <a16:creationId xmlns:a16="http://schemas.microsoft.com/office/drawing/2014/main" id="{42D0806F-2AA1-8241-B68E-A556EA3BDA2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400050" y="789447"/>
            <a:ext cx="579120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>
              <a:defRPr/>
            </a:pPr>
            <a:r>
              <a:rPr lang="en-US" altLang="zh-TW" sz="2000" b="1" spc="150" dirty="0">
                <a:solidFill>
                  <a:srgbClr val="00B050"/>
                </a:solidFill>
                <a:latin typeface="Poppins Medium" pitchFamily="2" charset="77"/>
                <a:ea typeface="Montserrat" charset="0"/>
                <a:cs typeface="Poppins Medium" pitchFamily="2" charset="77"/>
              </a:rPr>
              <a:t>01.</a:t>
            </a:r>
            <a:r>
              <a:rPr lang="zh-TW" altLang="en-US" sz="2000" b="1" spc="150" dirty="0">
                <a:solidFill>
                  <a:srgbClr val="00B050"/>
                </a:solidFill>
                <a:latin typeface="Poppins Medium" pitchFamily="2" charset="77"/>
                <a:ea typeface="Montserrat" charset="0"/>
                <a:cs typeface="Poppins Medium" pitchFamily="2" charset="77"/>
              </a:rPr>
              <a:t> </a:t>
            </a:r>
            <a:r>
              <a:rPr lang="en-US" altLang="zh-TW" sz="2000" b="1" spc="150" dirty="0">
                <a:solidFill>
                  <a:srgbClr val="00B050"/>
                </a:solidFill>
                <a:latin typeface="Poppins Medium" pitchFamily="2" charset="77"/>
                <a:ea typeface="Montserrat" charset="0"/>
                <a:cs typeface="Poppins Medium" pitchFamily="2" charset="77"/>
              </a:rPr>
              <a:t>BIODEGRADABLE</a:t>
            </a:r>
          </a:p>
        </p:txBody>
      </p:sp>
      <p:sp>
        <p:nvSpPr>
          <p:cNvPr id="9229" name="TextBox 69">
            <a:extLst>
              <a:ext uri="{FF2B5EF4-FFF2-40B4-BE49-F238E27FC236}">
                <a16:creationId xmlns:a16="http://schemas.microsoft.com/office/drawing/2014/main" id="{42769043-81D9-495F-989A-E43994A42E0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34307" y="2183701"/>
            <a:ext cx="1801812" cy="3744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None/>
            </a:pPr>
            <a:r>
              <a:rPr lang="en-US" altLang="zh-TW" sz="1100" b="1" dirty="0">
                <a:solidFill>
                  <a:srgbClr val="00B050"/>
                </a:solidFill>
                <a:latin typeface="Poppins Medium"/>
                <a:ea typeface="Montserrat"/>
                <a:cs typeface="Poppins Medium"/>
              </a:rPr>
              <a:t>Fine Cotton Yarn Serie</a:t>
            </a:r>
          </a:p>
          <a:p>
            <a:pPr>
              <a:lnSpc>
                <a:spcPct val="100000"/>
              </a:lnSpc>
              <a:spcBef>
                <a:spcPct val="0"/>
              </a:spcBef>
              <a:buNone/>
            </a:pPr>
            <a:endParaRPr lang="en-US" altLang="zh-TW" sz="1100" b="1" baseline="30000" dirty="0">
              <a:solidFill>
                <a:schemeClr val="bg1"/>
              </a:solidFill>
              <a:latin typeface="Times" panose="02020603050405020304" pitchFamily="18" charset="0"/>
              <a:ea typeface="Baskerville SemiBold" pitchFamily="18" charset="0"/>
              <a:cs typeface="Didot" panose="02000503000000020003" pitchFamily="2" charset="-79"/>
              <a:sym typeface="Arial" panose="020B0604020202020204" pitchFamily="34" charset="0"/>
            </a:endParaRPr>
          </a:p>
        </p:txBody>
      </p:sp>
      <p:sp>
        <p:nvSpPr>
          <p:cNvPr id="9230" name="Subtitle 2">
            <a:extLst>
              <a:ext uri="{FF2B5EF4-FFF2-40B4-BE49-F238E27FC236}">
                <a16:creationId xmlns:a16="http://schemas.microsoft.com/office/drawing/2014/main" id="{041118DC-D160-49FD-A880-061F2151CFF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82925" y="2138363"/>
            <a:ext cx="2644775" cy="628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08745" tIns="54373" rIns="108745" bIns="54373">
            <a:spAutoFit/>
          </a:bodyPr>
          <a:lstStyle>
            <a:lvl1pPr defTabSz="1087438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1087438" indent="-228600" defTabSz="1087438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2174875" indent="-228600" defTabSz="1087438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3262313" indent="-228600" defTabSz="1087438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4349750" indent="-228600" defTabSz="1087438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4806950" indent="-228600" defTabSz="1087438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5264150" indent="-228600" defTabSz="1087438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5721350" indent="-228600" defTabSz="1087438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6178550" indent="-228600" defTabSz="1087438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ts val="2025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en-US" altLang="zh-TW" sz="1100" dirty="0">
                <a:latin typeface="Arial" panose="020B0604020202020204" pitchFamily="34" charset="0"/>
                <a:cs typeface="Arial" panose="020B0604020202020204" pitchFamily="34" charset="0"/>
              </a:rPr>
              <a:t>Organic</a:t>
            </a:r>
            <a:r>
              <a:rPr lang="zh-TW" altLang="en-US" sz="11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zh-TW" sz="1100" dirty="0">
                <a:latin typeface="Arial" panose="020B0604020202020204" pitchFamily="34" charset="0"/>
                <a:cs typeface="Arial" panose="020B0604020202020204" pitchFamily="34" charset="0"/>
              </a:rPr>
              <a:t>Cotton</a:t>
            </a:r>
            <a:r>
              <a:rPr lang="zh-TW" altLang="en-US" sz="11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zh-TW" sz="1100" dirty="0">
                <a:latin typeface="Arial" panose="020B0604020202020204" pitchFamily="34" charset="0"/>
                <a:cs typeface="Arial" panose="020B0604020202020204" pitchFamily="34" charset="0"/>
              </a:rPr>
              <a:t>/</a:t>
            </a:r>
            <a:r>
              <a:rPr lang="zh-TW" altLang="en-US" sz="11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zh-TW" sz="1100" dirty="0" err="1">
                <a:latin typeface="Arial" panose="020B0604020202020204" pitchFamily="34" charset="0"/>
                <a:cs typeface="Arial" panose="020B0604020202020204" pitchFamily="34" charset="0"/>
              </a:rPr>
              <a:t>Supima</a:t>
            </a:r>
            <a:r>
              <a:rPr lang="zh-TW" altLang="en-US" sz="11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zh-TW" sz="1100" dirty="0">
                <a:latin typeface="Arial" panose="020B0604020202020204" pitchFamily="34" charset="0"/>
                <a:cs typeface="Arial" panose="020B0604020202020204" pitchFamily="34" charset="0"/>
              </a:rPr>
              <a:t>Cotton</a:t>
            </a:r>
            <a:endParaRPr lang="en-HK" altLang="zh-TW" sz="11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lnSpc>
                <a:spcPts val="2025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TW" altLang="en-US" sz="11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en-US" altLang="zh-TW" sz="11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231" name="TextBox 69">
            <a:extLst>
              <a:ext uri="{FF2B5EF4-FFF2-40B4-BE49-F238E27FC236}">
                <a16:creationId xmlns:a16="http://schemas.microsoft.com/office/drawing/2014/main" id="{1067FF1F-DC5E-489B-A38F-2B250D66298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41595" y="2840806"/>
            <a:ext cx="1577975" cy="261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zh-CN" sz="1100" b="1" dirty="0">
                <a:solidFill>
                  <a:srgbClr val="00B050"/>
                </a:solidFill>
                <a:latin typeface="Poppins Medium"/>
                <a:ea typeface="Montserrat"/>
                <a:cs typeface="Poppins Medium"/>
              </a:rPr>
              <a:t>Cozy Rib</a:t>
            </a:r>
            <a:endParaRPr lang="en-US" altLang="zh-TW" sz="1100" b="1" dirty="0">
              <a:solidFill>
                <a:srgbClr val="00B050"/>
              </a:solidFill>
              <a:latin typeface="Poppins Medium"/>
              <a:ea typeface="Montserrat"/>
              <a:cs typeface="Poppins Medium"/>
            </a:endParaRPr>
          </a:p>
        </p:txBody>
      </p:sp>
      <p:sp>
        <p:nvSpPr>
          <p:cNvPr id="9232" name="Subtitle 2">
            <a:extLst>
              <a:ext uri="{FF2B5EF4-FFF2-40B4-BE49-F238E27FC236}">
                <a16:creationId xmlns:a16="http://schemas.microsoft.com/office/drawing/2014/main" id="{E15BA879-AB36-4F2D-BC58-39D9F0D1D11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82925" y="2805113"/>
            <a:ext cx="2662237" cy="6232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08745" tIns="54373" rIns="108745" bIns="54373">
            <a:spAutoFit/>
          </a:bodyPr>
          <a:lstStyle>
            <a:lvl1pPr defTabSz="1087438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1087438" indent="-228600" defTabSz="1087438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2174875" indent="-228600" defTabSz="1087438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3262313" indent="-228600" defTabSz="1087438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4349750" indent="-228600" defTabSz="1087438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4806950" indent="-228600" defTabSz="1087438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5264150" indent="-228600" defTabSz="1087438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5721350" indent="-228600" defTabSz="1087438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6178550" indent="-228600" defTabSz="1087438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lnSpc>
                <a:spcPts val="2025"/>
              </a:lnSpc>
              <a:spcBef>
                <a:spcPct val="20000"/>
              </a:spcBef>
              <a:buNone/>
            </a:pPr>
            <a:r>
              <a:rPr lang="en-US" altLang="zh-TW" sz="1100" dirty="0">
                <a:latin typeface="Arial" panose="020B0604020202020204" pitchFamily="34" charset="0"/>
                <a:cs typeface="Arial" panose="020B0604020202020204" pitchFamily="34" charset="0"/>
              </a:rPr>
              <a:t>Modal / Organic Cotton / Bamboo / Rib</a:t>
            </a:r>
          </a:p>
          <a:p>
            <a:pPr eaLnBrk="1" hangingPunct="1">
              <a:lnSpc>
                <a:spcPts val="2025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endParaRPr lang="en-US" altLang="zh-TW" sz="11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235" name="Subtitle 2">
            <a:extLst>
              <a:ext uri="{FF2B5EF4-FFF2-40B4-BE49-F238E27FC236}">
                <a16:creationId xmlns:a16="http://schemas.microsoft.com/office/drawing/2014/main" id="{F9A4404A-04ED-4FA1-917A-8C9C84BF297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82925" y="4825711"/>
            <a:ext cx="2682875" cy="341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08745" tIns="54373" rIns="108745" bIns="54373">
            <a:spAutoFit/>
          </a:bodyPr>
          <a:lstStyle>
            <a:lvl1pPr defTabSz="1087438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1087438" indent="-228600" defTabSz="1087438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2174875" indent="-228600" defTabSz="1087438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3262313" indent="-228600" defTabSz="1087438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4349750" indent="-228600" defTabSz="1087438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4806950" indent="-228600" defTabSz="1087438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5264150" indent="-228600" defTabSz="1087438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5721350" indent="-228600" defTabSz="1087438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6178550" indent="-228600" defTabSz="1087438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ts val="2025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en-US" altLang="zh-TW" sz="1100" dirty="0">
                <a:latin typeface="Arial" panose="020B0604020202020204" pitchFamily="34" charset="0"/>
                <a:cs typeface="Arial" panose="020B0604020202020204" pitchFamily="34" charset="0"/>
              </a:rPr>
              <a:t>Jersey</a:t>
            </a:r>
            <a:r>
              <a:rPr lang="zh-TW" altLang="en-US" sz="11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zh-TW" sz="1100" dirty="0">
                <a:latin typeface="Arial" panose="020B0604020202020204" pitchFamily="34" charset="0"/>
                <a:cs typeface="Arial" panose="020B0604020202020204" pitchFamily="34" charset="0"/>
              </a:rPr>
              <a:t>/</a:t>
            </a:r>
            <a:r>
              <a:rPr lang="zh-TW" altLang="en-US" sz="11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zh-TW" sz="1100" dirty="0">
                <a:latin typeface="Arial" panose="020B0604020202020204" pitchFamily="34" charset="0"/>
                <a:cs typeface="Arial" panose="020B0604020202020204" pitchFamily="34" charset="0"/>
              </a:rPr>
              <a:t>360 Stretch/ Interlock</a:t>
            </a:r>
          </a:p>
        </p:txBody>
      </p:sp>
      <p:sp>
        <p:nvSpPr>
          <p:cNvPr id="60" name="Oval 59">
            <a:extLst>
              <a:ext uri="{FF2B5EF4-FFF2-40B4-BE49-F238E27FC236}">
                <a16:creationId xmlns:a16="http://schemas.microsoft.com/office/drawing/2014/main" id="{1C5C7D30-2BA6-6948-A620-61C36AC3F9D1}"/>
              </a:ext>
            </a:extLst>
          </p:cNvPr>
          <p:cNvSpPr/>
          <p:nvPr/>
        </p:nvSpPr>
        <p:spPr bwMode="auto">
          <a:xfrm>
            <a:off x="207460" y="5809313"/>
            <a:ext cx="931863" cy="930275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defRPr/>
            </a:pPr>
            <a:endParaRPr lang="en-US" altLang="zh-TW" dirty="0">
              <a:solidFill>
                <a:srgbClr val="00B050"/>
              </a:solidFill>
            </a:endParaRPr>
          </a:p>
        </p:txBody>
      </p:sp>
      <p:cxnSp>
        <p:nvCxnSpPr>
          <p:cNvPr id="90" name="Straight Connector 89">
            <a:extLst>
              <a:ext uri="{FF2B5EF4-FFF2-40B4-BE49-F238E27FC236}">
                <a16:creationId xmlns:a16="http://schemas.microsoft.com/office/drawing/2014/main" id="{071A51D7-70DC-7D4C-AFE2-228A54FF1E33}"/>
              </a:ext>
            </a:extLst>
          </p:cNvPr>
          <p:cNvCxnSpPr>
            <a:cxnSpLocks/>
          </p:cNvCxnSpPr>
          <p:nvPr/>
        </p:nvCxnSpPr>
        <p:spPr>
          <a:xfrm>
            <a:off x="6779634" y="4637810"/>
            <a:ext cx="5375275" cy="0"/>
          </a:xfrm>
          <a:prstGeom prst="line">
            <a:avLst/>
          </a:prstGeom>
          <a:ln w="12700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239" name="TextBox 69">
            <a:extLst>
              <a:ext uri="{FF2B5EF4-FFF2-40B4-BE49-F238E27FC236}">
                <a16:creationId xmlns:a16="http://schemas.microsoft.com/office/drawing/2014/main" id="{3EA074A5-E7CF-44D4-8935-CF512A1C13F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077994" y="4838268"/>
            <a:ext cx="1577975" cy="431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zh-TW" sz="1100" b="1" dirty="0">
                <a:solidFill>
                  <a:srgbClr val="00B0F0"/>
                </a:solidFill>
                <a:latin typeface="Poppins Medium"/>
                <a:ea typeface="Montserrat"/>
                <a:cs typeface="Poppins Medium"/>
              </a:rPr>
              <a:t>LOVE </a:t>
            </a:r>
          </a:p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zh-TW" sz="1100" b="1" dirty="0">
                <a:solidFill>
                  <a:srgbClr val="00B0F0"/>
                </a:solidFill>
                <a:latin typeface="Poppins Medium"/>
                <a:ea typeface="Montserrat"/>
                <a:cs typeface="Poppins Medium"/>
              </a:rPr>
              <a:t>YOURSELF</a:t>
            </a:r>
          </a:p>
        </p:txBody>
      </p:sp>
      <p:sp>
        <p:nvSpPr>
          <p:cNvPr id="9240" name="Subtitle 2">
            <a:extLst>
              <a:ext uri="{FF2B5EF4-FFF2-40B4-BE49-F238E27FC236}">
                <a16:creationId xmlns:a16="http://schemas.microsoft.com/office/drawing/2014/main" id="{9A76AB0E-B7E1-4D0A-938D-C6C684FFDDC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740900" y="4767244"/>
            <a:ext cx="2451100" cy="9105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08745" tIns="54373" rIns="108745" bIns="54373">
            <a:spAutoFit/>
          </a:bodyPr>
          <a:lstStyle>
            <a:lvl1pPr defTabSz="1087438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1087438" indent="-228600" defTabSz="1087438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2174875" indent="-228600" defTabSz="1087438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3262313" indent="-228600" defTabSz="1087438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4349750" indent="-228600" defTabSz="1087438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4806950" indent="-228600" defTabSz="1087438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5264150" indent="-228600" defTabSz="1087438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5721350" indent="-228600" defTabSz="1087438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6178550" indent="-228600" defTabSz="1087438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ts val="2025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en-US" altLang="zh-TW" sz="1100" dirty="0">
                <a:latin typeface="Arial" panose="020B0604020202020204" pitchFamily="34" charset="0"/>
                <a:cs typeface="Arial" panose="020B0604020202020204" pitchFamily="34" charset="0"/>
              </a:rPr>
              <a:t>Nylon</a:t>
            </a:r>
            <a:r>
              <a:rPr lang="zh-TW" altLang="en-US" sz="11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zh-TW" sz="1100" dirty="0">
                <a:latin typeface="Arial" panose="020B0604020202020204" pitchFamily="34" charset="0"/>
                <a:cs typeface="Arial" panose="020B0604020202020204" pitchFamily="34" charset="0"/>
              </a:rPr>
              <a:t>6</a:t>
            </a:r>
            <a:r>
              <a:rPr lang="zh-TW" altLang="en-US" sz="11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zh-TW" sz="1100" dirty="0">
                <a:latin typeface="Arial" panose="020B0604020202020204" pitchFamily="34" charset="0"/>
                <a:cs typeface="Arial" panose="020B0604020202020204" pitchFamily="34" charset="0"/>
              </a:rPr>
              <a:t>–</a:t>
            </a:r>
            <a:r>
              <a:rPr lang="zh-TW" altLang="en-US" sz="11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zh-TW" sz="1100" dirty="0">
                <a:latin typeface="Arial" panose="020B0604020202020204" pitchFamily="34" charset="0"/>
                <a:cs typeface="Arial" panose="020B0604020202020204" pitchFamily="34" charset="0"/>
              </a:rPr>
              <a:t>Collagen</a:t>
            </a:r>
            <a:r>
              <a:rPr lang="zh-TW" altLang="en-US" sz="1100" dirty="0"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endParaRPr lang="en-HK" altLang="zh-TW" sz="11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lnSpc>
                <a:spcPts val="2025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en-US" altLang="zh-TW" sz="1100" dirty="0">
                <a:latin typeface="Arial" panose="020B0604020202020204" pitchFamily="34" charset="0"/>
                <a:cs typeface="Arial" panose="020B0604020202020204" pitchFamily="34" charset="0"/>
              </a:rPr>
              <a:t>Far</a:t>
            </a:r>
            <a:r>
              <a:rPr lang="zh-TW" altLang="en-US" sz="11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zh-TW" sz="1100" dirty="0">
                <a:latin typeface="Arial" panose="020B0604020202020204" pitchFamily="34" charset="0"/>
                <a:cs typeface="Arial" panose="020B0604020202020204" pitchFamily="34" charset="0"/>
              </a:rPr>
              <a:t>Infrared</a:t>
            </a:r>
          </a:p>
          <a:p>
            <a:pPr eaLnBrk="1" hangingPunct="1">
              <a:lnSpc>
                <a:spcPts val="2025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en-US" altLang="zh-TW" sz="1100" dirty="0">
                <a:latin typeface="Arial" panose="020B0604020202020204" pitchFamily="34" charset="0"/>
                <a:cs typeface="Arial" panose="020B0604020202020204" pitchFamily="34" charset="0"/>
              </a:rPr>
              <a:t>Deodorizing</a:t>
            </a:r>
          </a:p>
        </p:txBody>
      </p:sp>
      <p:sp>
        <p:nvSpPr>
          <p:cNvPr id="98" name="TextBox 69">
            <a:extLst>
              <a:ext uri="{FF2B5EF4-FFF2-40B4-BE49-F238E27FC236}">
                <a16:creationId xmlns:a16="http://schemas.microsoft.com/office/drawing/2014/main" id="{18FB4207-A3AF-FA4E-961D-DA0CEFA5F8A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678180" y="4013200"/>
            <a:ext cx="4746625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TW" sz="2000" b="1" spc="150" dirty="0">
                <a:solidFill>
                  <a:srgbClr val="00B0F0"/>
                </a:solidFill>
                <a:latin typeface="Poppins Medium" pitchFamily="2" charset="77"/>
                <a:ea typeface="Montserrat" charset="0"/>
                <a:cs typeface="Poppins Medium" pitchFamily="2" charset="77"/>
              </a:rPr>
              <a:t>04.</a:t>
            </a:r>
            <a:r>
              <a:rPr lang="zh-TW" altLang="en-US" sz="2000" b="1" spc="150" dirty="0">
                <a:solidFill>
                  <a:srgbClr val="00B0F0"/>
                </a:solidFill>
                <a:latin typeface="Poppins Medium" pitchFamily="2" charset="77"/>
                <a:ea typeface="Montserrat" charset="0"/>
                <a:cs typeface="Poppins Medium" pitchFamily="2" charset="77"/>
              </a:rPr>
              <a:t> </a:t>
            </a:r>
            <a:r>
              <a:rPr lang="en-US" altLang="zh-TW" sz="2000" b="1" spc="150" dirty="0">
                <a:solidFill>
                  <a:srgbClr val="00B0F0"/>
                </a:solidFill>
                <a:latin typeface="Poppins Medium" pitchFamily="2" charset="77"/>
                <a:ea typeface="Montserrat" charset="0"/>
                <a:cs typeface="Poppins Medium" pitchFamily="2" charset="77"/>
              </a:rPr>
              <a:t>Multi-functional &amp; </a:t>
            </a:r>
            <a:r>
              <a:rPr lang="en-US" altLang="zh-CN" sz="2000" b="1" spc="150" dirty="0">
                <a:solidFill>
                  <a:srgbClr val="00B0F0"/>
                </a:solidFill>
                <a:latin typeface="Poppins Medium" pitchFamily="2" charset="77"/>
                <a:ea typeface="Montserrat" charset="0"/>
                <a:cs typeface="Poppins Medium" pitchFamily="2" charset="77"/>
              </a:rPr>
              <a:t>Lace</a:t>
            </a:r>
            <a:endParaRPr lang="en-US" altLang="zh-TW" sz="2000" b="1" spc="150" dirty="0">
              <a:solidFill>
                <a:srgbClr val="00B0F0"/>
              </a:solidFill>
              <a:latin typeface="Poppins Medium" pitchFamily="2" charset="77"/>
              <a:ea typeface="Montserrat" charset="0"/>
              <a:cs typeface="Poppins Medium" pitchFamily="2" charset="77"/>
            </a:endParaRPr>
          </a:p>
        </p:txBody>
      </p:sp>
      <p:sp>
        <p:nvSpPr>
          <p:cNvPr id="126" name="Oval 125">
            <a:extLst>
              <a:ext uri="{FF2B5EF4-FFF2-40B4-BE49-F238E27FC236}">
                <a16:creationId xmlns:a16="http://schemas.microsoft.com/office/drawing/2014/main" id="{A88B84D8-F7FC-174C-A899-A97CE8164315}"/>
              </a:ext>
            </a:extLst>
          </p:cNvPr>
          <p:cNvSpPr/>
          <p:nvPr/>
        </p:nvSpPr>
        <p:spPr bwMode="auto">
          <a:xfrm>
            <a:off x="6868321" y="5722942"/>
            <a:ext cx="931863" cy="930275"/>
          </a:xfrm>
          <a:prstGeom prst="ellipse">
            <a:avLst/>
          </a:prstGeom>
          <a:solidFill>
            <a:srgbClr val="FF7A6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defRPr/>
            </a:pPr>
            <a:endParaRPr lang="en-US" altLang="zh-TW">
              <a:solidFill>
                <a:srgbClr val="00B050"/>
              </a:solidFill>
            </a:endParaRPr>
          </a:p>
        </p:txBody>
      </p:sp>
      <p:sp>
        <p:nvSpPr>
          <p:cNvPr id="128" name="TextBox 69">
            <a:extLst>
              <a:ext uri="{FF2B5EF4-FFF2-40B4-BE49-F238E27FC236}">
                <a16:creationId xmlns:a16="http://schemas.microsoft.com/office/drawing/2014/main" id="{3A5FEFBC-5E1F-0248-A6AA-DEB8909BB6B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635966" y="782838"/>
            <a:ext cx="4746625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>
              <a:defRPr/>
            </a:pPr>
            <a:r>
              <a:rPr lang="en-US" altLang="zh-TW" sz="2000" b="1" dirty="0">
                <a:solidFill>
                  <a:srgbClr val="EC4180"/>
                </a:solidFill>
                <a:latin typeface="Poppins Medium"/>
                <a:ea typeface="Baskerville SemiBold" panose="02020502070401020303" pitchFamily="18" charset="0"/>
                <a:cs typeface="Didot" panose="02000503000000020003" pitchFamily="2" charset="-79"/>
                <a:sym typeface="Playfair Display"/>
              </a:rPr>
              <a:t>03.NEW TEXTURES </a:t>
            </a:r>
            <a:endParaRPr lang="en-US" altLang="zh-TW" sz="2000" b="1" spc="150" dirty="0">
              <a:solidFill>
                <a:srgbClr val="FF7A6E"/>
              </a:solidFill>
              <a:latin typeface="Poppins Medium"/>
              <a:ea typeface="Montserrat" charset="0"/>
              <a:cs typeface="Poppins Medium" pitchFamily="2" charset="77"/>
            </a:endParaRPr>
          </a:p>
        </p:txBody>
      </p:sp>
      <p:sp>
        <p:nvSpPr>
          <p:cNvPr id="133" name="TextBox 69">
            <a:extLst>
              <a:ext uri="{FF2B5EF4-FFF2-40B4-BE49-F238E27FC236}">
                <a16:creationId xmlns:a16="http://schemas.microsoft.com/office/drawing/2014/main" id="{7A69CE5D-566D-D14B-A12F-C025950A7BC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066088" y="5914882"/>
            <a:ext cx="1784350" cy="431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100" b="1" spc="150" dirty="0">
                <a:solidFill>
                  <a:srgbClr val="FF7A6E"/>
                </a:solidFill>
                <a:latin typeface="Poppins Medium" pitchFamily="2" charset="77"/>
                <a:ea typeface="Montserrat" charset="0"/>
                <a:cs typeface="Poppins Medium" pitchFamily="2" charset="77"/>
              </a:rPr>
              <a:t>UNFORGETTABLE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100" b="1" spc="150" dirty="0">
                <a:solidFill>
                  <a:srgbClr val="FF7A6E"/>
                </a:solidFill>
                <a:latin typeface="Poppins Medium" pitchFamily="2" charset="77"/>
                <a:ea typeface="Montserrat" charset="0"/>
                <a:cs typeface="Poppins Medium" pitchFamily="2" charset="77"/>
              </a:rPr>
              <a:t>LACE</a:t>
            </a:r>
          </a:p>
        </p:txBody>
      </p:sp>
      <p:sp>
        <p:nvSpPr>
          <p:cNvPr id="9251" name="Subtitle 2">
            <a:extLst>
              <a:ext uri="{FF2B5EF4-FFF2-40B4-BE49-F238E27FC236}">
                <a16:creationId xmlns:a16="http://schemas.microsoft.com/office/drawing/2014/main" id="{044AA8E4-5972-4767-B908-C888AC2F6C4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740900" y="5849795"/>
            <a:ext cx="2451100" cy="6246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08745" tIns="54373" rIns="108745" bIns="54373">
            <a:spAutoFit/>
          </a:bodyPr>
          <a:lstStyle>
            <a:lvl1pPr defTabSz="1087438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1087438" indent="-228600" defTabSz="1087438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2174875" indent="-228600" defTabSz="1087438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3262313" indent="-228600" defTabSz="1087438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4349750" indent="-228600" defTabSz="1087438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4806950" indent="-228600" defTabSz="1087438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5264150" indent="-228600" defTabSz="1087438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5721350" indent="-228600" defTabSz="1087438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6178550" indent="-228600" defTabSz="1087438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lnSpc>
                <a:spcPts val="2025"/>
              </a:lnSpc>
              <a:spcBef>
                <a:spcPct val="20000"/>
              </a:spcBef>
              <a:buNone/>
            </a:pPr>
            <a:r>
              <a:rPr lang="en-US" altLang="zh-TW" sz="1100" dirty="0">
                <a:latin typeface="Arial" panose="020B0604020202020204" pitchFamily="34" charset="0"/>
                <a:cs typeface="Arial" panose="020B0604020202020204" pitchFamily="34" charset="0"/>
              </a:rPr>
              <a:t>Clean Cut Lace</a:t>
            </a:r>
          </a:p>
          <a:p>
            <a:pPr>
              <a:lnSpc>
                <a:spcPts val="2025"/>
              </a:lnSpc>
              <a:spcBef>
                <a:spcPct val="20000"/>
              </a:spcBef>
              <a:buNone/>
            </a:pPr>
            <a:r>
              <a:rPr lang="en-US" altLang="zh-TW" sz="1100" dirty="0">
                <a:latin typeface="Arial" panose="020B0604020202020204" pitchFamily="34" charset="0"/>
                <a:cs typeface="Arial" panose="020B0604020202020204" pitchFamily="34" charset="0"/>
              </a:rPr>
              <a:t>New Development</a:t>
            </a:r>
          </a:p>
        </p:txBody>
      </p:sp>
      <p:pic>
        <p:nvPicPr>
          <p:cNvPr id="9252" name="Picture 50">
            <a:extLst>
              <a:ext uri="{FF2B5EF4-FFF2-40B4-BE49-F238E27FC236}">
                <a16:creationId xmlns:a16="http://schemas.microsoft.com/office/drawing/2014/main" id="{49D10966-10DD-4035-A57B-4FC95722337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7624" y="5849795"/>
            <a:ext cx="871537" cy="849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3" name="Oval 52">
            <a:extLst>
              <a:ext uri="{FF2B5EF4-FFF2-40B4-BE49-F238E27FC236}">
                <a16:creationId xmlns:a16="http://schemas.microsoft.com/office/drawing/2014/main" id="{27CC0A0C-741D-FD4C-B8B7-0CD80A50E543}"/>
              </a:ext>
            </a:extLst>
          </p:cNvPr>
          <p:cNvSpPr/>
          <p:nvPr/>
        </p:nvSpPr>
        <p:spPr bwMode="auto">
          <a:xfrm>
            <a:off x="161564" y="4767244"/>
            <a:ext cx="931863" cy="930275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defRPr/>
            </a:pPr>
            <a:endParaRPr lang="en-US" altLang="zh-TW">
              <a:solidFill>
                <a:srgbClr val="00B050"/>
              </a:solidFill>
            </a:endParaRPr>
          </a:p>
        </p:txBody>
      </p:sp>
      <p:pic>
        <p:nvPicPr>
          <p:cNvPr id="9254" name="Picture 12">
            <a:extLst>
              <a:ext uri="{FF2B5EF4-FFF2-40B4-BE49-F238E27FC236}">
                <a16:creationId xmlns:a16="http://schemas.microsoft.com/office/drawing/2014/main" id="{312EA7EE-F732-4BA4-AC5A-15FB9B310AA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7825" y="1543050"/>
            <a:ext cx="823913" cy="811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255" name="Picture 60">
            <a:extLst>
              <a:ext uri="{FF2B5EF4-FFF2-40B4-BE49-F238E27FC236}">
                <a16:creationId xmlns:a16="http://schemas.microsoft.com/office/drawing/2014/main" id="{2BDED801-A4BB-426B-9107-3DD0B881549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1293" y="4802188"/>
            <a:ext cx="855663" cy="830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256" name="Picture 62">
            <a:extLst>
              <a:ext uri="{FF2B5EF4-FFF2-40B4-BE49-F238E27FC236}">
                <a16:creationId xmlns:a16="http://schemas.microsoft.com/office/drawing/2014/main" id="{8B87311C-2F25-4406-8E41-DCA5817C158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18328" y="5785714"/>
            <a:ext cx="831850" cy="831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5" name="Oval 64">
            <a:extLst>
              <a:ext uri="{FF2B5EF4-FFF2-40B4-BE49-F238E27FC236}">
                <a16:creationId xmlns:a16="http://schemas.microsoft.com/office/drawing/2014/main" id="{EF46921A-8ECD-DD4C-9C67-6710FC607FCE}"/>
              </a:ext>
            </a:extLst>
          </p:cNvPr>
          <p:cNvSpPr/>
          <p:nvPr/>
        </p:nvSpPr>
        <p:spPr bwMode="auto">
          <a:xfrm>
            <a:off x="6885783" y="4735698"/>
            <a:ext cx="931863" cy="931862"/>
          </a:xfrm>
          <a:prstGeom prst="ellipse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defRPr/>
            </a:pPr>
            <a:endParaRPr lang="en-US" altLang="zh-TW">
              <a:solidFill>
                <a:srgbClr val="00B050"/>
              </a:solidFill>
            </a:endParaRPr>
          </a:p>
        </p:txBody>
      </p:sp>
      <p:pic>
        <p:nvPicPr>
          <p:cNvPr id="9259" name="Picture 65">
            <a:extLst>
              <a:ext uri="{FF2B5EF4-FFF2-40B4-BE49-F238E27FC236}">
                <a16:creationId xmlns:a16="http://schemas.microsoft.com/office/drawing/2014/main" id="{308109F4-8308-496D-A834-2C44CEA1A9E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48580" y="4798218"/>
            <a:ext cx="827087" cy="827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46" name="Straight Connector 54">
            <a:extLst>
              <a:ext uri="{FF2B5EF4-FFF2-40B4-BE49-F238E27FC236}">
                <a16:creationId xmlns:a16="http://schemas.microsoft.com/office/drawing/2014/main" id="{24346467-9AB6-437D-A7D6-1C7F26830327}"/>
              </a:ext>
            </a:extLst>
          </p:cNvPr>
          <p:cNvCxnSpPr>
            <a:cxnSpLocks/>
          </p:cNvCxnSpPr>
          <p:nvPr/>
        </p:nvCxnSpPr>
        <p:spPr>
          <a:xfrm>
            <a:off x="123970" y="1354282"/>
            <a:ext cx="5791200" cy="0"/>
          </a:xfrm>
          <a:prstGeom prst="line">
            <a:avLst/>
          </a:prstGeom>
          <a:ln w="12700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9" name="TextBox 69">
            <a:extLst>
              <a:ext uri="{FF2B5EF4-FFF2-40B4-BE49-F238E27FC236}">
                <a16:creationId xmlns:a16="http://schemas.microsoft.com/office/drawing/2014/main" id="{308DFB99-8664-4D92-8554-E204C036ED3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4013777"/>
            <a:ext cx="579120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defRPr/>
            </a:pPr>
            <a:r>
              <a:rPr lang="en-US" altLang="zh-TW" sz="2000" b="1" spc="150" dirty="0">
                <a:solidFill>
                  <a:srgbClr val="00B050"/>
                </a:solidFill>
                <a:latin typeface="Poppins Medium" pitchFamily="2" charset="77"/>
                <a:ea typeface="Montserrat" charset="0"/>
                <a:cs typeface="Poppins Medium" pitchFamily="2" charset="77"/>
              </a:rPr>
              <a:t>                02.</a:t>
            </a:r>
            <a:r>
              <a:rPr lang="zh-TW" altLang="en-US" sz="2000" b="1" spc="150" dirty="0">
                <a:solidFill>
                  <a:srgbClr val="00B050"/>
                </a:solidFill>
                <a:latin typeface="Poppins Medium" pitchFamily="2" charset="77"/>
                <a:ea typeface="Montserrat" charset="0"/>
                <a:cs typeface="Poppins Medium" pitchFamily="2" charset="77"/>
              </a:rPr>
              <a:t> </a:t>
            </a:r>
            <a:r>
              <a:rPr lang="en-US" altLang="zh-TW" sz="2000" b="1" spc="150" dirty="0">
                <a:solidFill>
                  <a:srgbClr val="00B050"/>
                </a:solidFill>
                <a:latin typeface="Poppins Medium" pitchFamily="2" charset="77"/>
                <a:ea typeface="Montserrat" charset="0"/>
                <a:cs typeface="Poppins Medium" pitchFamily="2" charset="77"/>
              </a:rPr>
              <a:t>Recycle </a:t>
            </a:r>
          </a:p>
        </p:txBody>
      </p:sp>
      <p:sp>
        <p:nvSpPr>
          <p:cNvPr id="51" name="TextBox 69">
            <a:extLst>
              <a:ext uri="{FF2B5EF4-FFF2-40B4-BE49-F238E27FC236}">
                <a16:creationId xmlns:a16="http://schemas.microsoft.com/office/drawing/2014/main" id="{285F94AB-DBD5-4AE6-884C-352959ADB94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11276" y="4914079"/>
            <a:ext cx="1801812" cy="3744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None/>
            </a:pPr>
            <a:r>
              <a:rPr lang="en-US" altLang="zh-CN" sz="1100" b="1" dirty="0">
                <a:solidFill>
                  <a:srgbClr val="00B050"/>
                </a:solidFill>
                <a:latin typeface="Poppins Medium"/>
                <a:ea typeface="Montserrat"/>
                <a:cs typeface="Poppins Medium"/>
              </a:rPr>
              <a:t>Jersey &amp; Interlock</a:t>
            </a:r>
            <a:endParaRPr lang="en-US" altLang="zh-TW" sz="1100" b="1" dirty="0">
              <a:solidFill>
                <a:srgbClr val="00B050"/>
              </a:solidFill>
              <a:latin typeface="Poppins Medium"/>
              <a:ea typeface="Montserrat"/>
              <a:cs typeface="Poppins Medium"/>
            </a:endParaRPr>
          </a:p>
          <a:p>
            <a:pPr>
              <a:lnSpc>
                <a:spcPct val="100000"/>
              </a:lnSpc>
              <a:spcBef>
                <a:spcPct val="0"/>
              </a:spcBef>
              <a:buNone/>
            </a:pPr>
            <a:endParaRPr lang="en-US" altLang="zh-TW" sz="1100" b="1" baseline="30000" dirty="0">
              <a:solidFill>
                <a:schemeClr val="bg1"/>
              </a:solidFill>
              <a:latin typeface="Times" panose="02020603050405020304" pitchFamily="18" charset="0"/>
              <a:ea typeface="Baskerville SemiBold" pitchFamily="18" charset="0"/>
              <a:cs typeface="Didot" panose="02000503000000020003" pitchFamily="2" charset="-79"/>
              <a:sym typeface="Arial" panose="020B0604020202020204" pitchFamily="34" charset="0"/>
            </a:endParaRPr>
          </a:p>
        </p:txBody>
      </p:sp>
      <p:sp>
        <p:nvSpPr>
          <p:cNvPr id="54" name="TextBox 69">
            <a:extLst>
              <a:ext uri="{FF2B5EF4-FFF2-40B4-BE49-F238E27FC236}">
                <a16:creationId xmlns:a16="http://schemas.microsoft.com/office/drawing/2014/main" id="{F2C99987-D763-4B01-92E4-D1EB83D8BD7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21451" y="5377577"/>
            <a:ext cx="1801812" cy="3744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None/>
            </a:pPr>
            <a:r>
              <a:rPr lang="en-US" altLang="zh-TW" sz="1100" b="1" dirty="0">
                <a:solidFill>
                  <a:srgbClr val="00B050"/>
                </a:solidFill>
                <a:latin typeface="Poppins Medium"/>
                <a:ea typeface="Montserrat"/>
                <a:cs typeface="Poppins Medium"/>
              </a:rPr>
              <a:t>Texture Fabric </a:t>
            </a:r>
          </a:p>
          <a:p>
            <a:pPr>
              <a:lnSpc>
                <a:spcPct val="100000"/>
              </a:lnSpc>
              <a:spcBef>
                <a:spcPct val="0"/>
              </a:spcBef>
              <a:buNone/>
            </a:pPr>
            <a:endParaRPr lang="en-US" altLang="zh-TW" sz="1100" b="1" baseline="30000" dirty="0">
              <a:solidFill>
                <a:schemeClr val="bg1"/>
              </a:solidFill>
              <a:latin typeface="Times" panose="02020603050405020304" pitchFamily="18" charset="0"/>
              <a:ea typeface="Baskerville SemiBold" pitchFamily="18" charset="0"/>
              <a:cs typeface="Didot" panose="02000503000000020003" pitchFamily="2" charset="-79"/>
              <a:sym typeface="Arial" panose="020B0604020202020204" pitchFamily="34" charset="0"/>
            </a:endParaRPr>
          </a:p>
        </p:txBody>
      </p:sp>
      <p:sp>
        <p:nvSpPr>
          <p:cNvPr id="57" name="Subtitle 2">
            <a:extLst>
              <a:ext uri="{FF2B5EF4-FFF2-40B4-BE49-F238E27FC236}">
                <a16:creationId xmlns:a16="http://schemas.microsoft.com/office/drawing/2014/main" id="{E5879D24-E979-423F-B875-A9D827A4555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82925" y="5331766"/>
            <a:ext cx="2682875" cy="341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08745" tIns="54373" rIns="108745" bIns="54373">
            <a:spAutoFit/>
          </a:bodyPr>
          <a:lstStyle>
            <a:lvl1pPr defTabSz="1087438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1087438" indent="-228600" defTabSz="1087438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2174875" indent="-228600" defTabSz="1087438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3262313" indent="-228600" defTabSz="1087438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4349750" indent="-228600" defTabSz="1087438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4806950" indent="-228600" defTabSz="1087438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5264150" indent="-228600" defTabSz="1087438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5721350" indent="-228600" defTabSz="1087438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6178550" indent="-228600" defTabSz="1087438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ts val="2025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en-US" altLang="zh-TW" sz="1100" dirty="0">
                <a:latin typeface="Arial" panose="020B0604020202020204" pitchFamily="34" charset="0"/>
                <a:cs typeface="Arial" panose="020B0604020202020204" pitchFamily="34" charset="0"/>
              </a:rPr>
              <a:t>Sherry Stripe</a:t>
            </a:r>
            <a:r>
              <a:rPr lang="zh-TW" altLang="en-US" sz="11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zh-TW" sz="1100" dirty="0">
                <a:latin typeface="Arial" panose="020B0604020202020204" pitchFamily="34" charset="0"/>
                <a:cs typeface="Arial" panose="020B0604020202020204" pitchFamily="34" charset="0"/>
              </a:rPr>
              <a:t>/</a:t>
            </a:r>
            <a:r>
              <a:rPr lang="zh-TW" altLang="en-US" sz="11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zh-TW" sz="1100" dirty="0">
                <a:latin typeface="Arial" panose="020B0604020202020204" pitchFamily="34" charset="0"/>
                <a:cs typeface="Arial" panose="020B0604020202020204" pitchFamily="34" charset="0"/>
              </a:rPr>
              <a:t>Delicate Jacquard / Rib</a:t>
            </a:r>
          </a:p>
        </p:txBody>
      </p:sp>
      <p:sp>
        <p:nvSpPr>
          <p:cNvPr id="58" name="TextBox 69">
            <a:extLst>
              <a:ext uri="{FF2B5EF4-FFF2-40B4-BE49-F238E27FC236}">
                <a16:creationId xmlns:a16="http://schemas.microsoft.com/office/drawing/2014/main" id="{1B660527-19E9-4A03-89DC-C909CC85B96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29676" y="5934075"/>
            <a:ext cx="1801812" cy="430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None/>
            </a:pPr>
            <a:r>
              <a:rPr lang="en-US" altLang="zh-TW" sz="1100" b="1" dirty="0">
                <a:solidFill>
                  <a:srgbClr val="00B050"/>
                </a:solidFill>
                <a:latin typeface="Poppins Light"/>
                <a:cs typeface="Arial" panose="020B0604020202020204" pitchFamily="34" charset="0"/>
                <a:sym typeface="Arial" panose="020B0604020202020204" pitchFamily="34" charset="0"/>
              </a:rPr>
              <a:t>Recycled Nylon + </a:t>
            </a:r>
            <a:r>
              <a:rPr lang="en-HK" altLang="en-US" sz="1100" b="1" dirty="0">
                <a:solidFill>
                  <a:srgbClr val="00B050"/>
                </a:solidFill>
                <a:latin typeface="Poppins Light"/>
              </a:rPr>
              <a:t>LYCRA</a:t>
            </a:r>
            <a:r>
              <a:rPr lang="en-HK" altLang="en-US" sz="1100" b="1" baseline="30000" dirty="0">
                <a:solidFill>
                  <a:srgbClr val="00B050"/>
                </a:solidFill>
                <a:latin typeface="Poppins Light"/>
              </a:rPr>
              <a:t>®</a:t>
            </a:r>
            <a:r>
              <a:rPr lang="en-HK" altLang="en-US" sz="1100" b="1" dirty="0">
                <a:solidFill>
                  <a:srgbClr val="00B050"/>
                </a:solidFill>
                <a:latin typeface="Poppins Light"/>
              </a:rPr>
              <a:t> ADAPTIV</a:t>
            </a:r>
            <a:endParaRPr lang="en-US" altLang="zh-TW" sz="1100" b="1" baseline="30000" dirty="0">
              <a:solidFill>
                <a:srgbClr val="00B050"/>
              </a:solidFill>
              <a:latin typeface="Poppins Light"/>
              <a:ea typeface="Baskerville SemiBold" pitchFamily="18" charset="0"/>
              <a:cs typeface="Didot" panose="02000503000000020003" pitchFamily="2" charset="-79"/>
              <a:sym typeface="Arial" panose="020B0604020202020204" pitchFamily="34" charset="0"/>
            </a:endParaRPr>
          </a:p>
        </p:txBody>
      </p:sp>
      <p:sp>
        <p:nvSpPr>
          <p:cNvPr id="59" name="Subtitle 2">
            <a:extLst>
              <a:ext uri="{FF2B5EF4-FFF2-40B4-BE49-F238E27FC236}">
                <a16:creationId xmlns:a16="http://schemas.microsoft.com/office/drawing/2014/main" id="{50967207-9007-4741-AC17-0660CEDB9B2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82925" y="5978862"/>
            <a:ext cx="2682875" cy="341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08745" tIns="54373" rIns="108745" bIns="54373">
            <a:spAutoFit/>
          </a:bodyPr>
          <a:lstStyle>
            <a:lvl1pPr defTabSz="1087438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1087438" indent="-228600" defTabSz="1087438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2174875" indent="-228600" defTabSz="1087438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3262313" indent="-228600" defTabSz="1087438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4349750" indent="-228600" defTabSz="1087438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4806950" indent="-228600" defTabSz="1087438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5264150" indent="-228600" defTabSz="1087438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5721350" indent="-228600" defTabSz="1087438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6178550" indent="-228600" defTabSz="1087438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ts val="2025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en-US" altLang="zh-TW" sz="1100" dirty="0">
                <a:latin typeface="Arial" panose="020B0604020202020204" pitchFamily="34" charset="0"/>
                <a:cs typeface="Arial" panose="020B0604020202020204" pitchFamily="34" charset="0"/>
              </a:rPr>
              <a:t>Good Fit Interlock</a:t>
            </a:r>
          </a:p>
        </p:txBody>
      </p:sp>
      <p:sp>
        <p:nvSpPr>
          <p:cNvPr id="62" name="Rectangle 40">
            <a:extLst>
              <a:ext uri="{FF2B5EF4-FFF2-40B4-BE49-F238E27FC236}">
                <a16:creationId xmlns:a16="http://schemas.microsoft.com/office/drawing/2014/main" id="{A6E8F182-7630-431F-B7E1-DBA5BA3E81C4}"/>
              </a:ext>
            </a:extLst>
          </p:cNvPr>
          <p:cNvSpPr/>
          <p:nvPr/>
        </p:nvSpPr>
        <p:spPr>
          <a:xfrm>
            <a:off x="6635966" y="1259753"/>
            <a:ext cx="5432064" cy="154562"/>
          </a:xfrm>
          <a:prstGeom prst="rect">
            <a:avLst/>
          </a:prstGeom>
          <a:solidFill>
            <a:srgbClr val="EC418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defRPr/>
            </a:pPr>
            <a:endParaRPr lang="en-US" altLang="zh-CN">
              <a:solidFill>
                <a:srgbClr val="FF0400"/>
              </a:solidFill>
              <a:ea typeface="SimSun" panose="02010600030101010101" pitchFamily="2" charset="-122"/>
            </a:endParaRPr>
          </a:p>
        </p:txBody>
      </p:sp>
      <p:sp>
        <p:nvSpPr>
          <p:cNvPr id="64" name="TextBox 69">
            <a:extLst>
              <a:ext uri="{FF2B5EF4-FFF2-40B4-BE49-F238E27FC236}">
                <a16:creationId xmlns:a16="http://schemas.microsoft.com/office/drawing/2014/main" id="{2C9DECB9-BD19-4CA2-9668-65563337F0E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97100" y="1587663"/>
            <a:ext cx="1577975" cy="430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TW" sz="1100" b="1" spc="150" dirty="0">
                <a:solidFill>
                  <a:srgbClr val="EC4180"/>
                </a:solidFill>
                <a:latin typeface="Poppins Medium" pitchFamily="2" charset="77"/>
                <a:ea typeface="Montserrat" charset="0"/>
                <a:cs typeface="Poppins Medium" pitchFamily="2" charset="77"/>
              </a:rPr>
              <a:t>Mesh-like</a:t>
            </a:r>
            <a:r>
              <a:rPr lang="en-US" sz="1100" b="1" spc="150" dirty="0">
                <a:solidFill>
                  <a:srgbClr val="EC4180"/>
                </a:solidFill>
                <a:latin typeface="Poppins Medium" pitchFamily="2" charset="77"/>
                <a:ea typeface="Montserrat" charset="0"/>
                <a:cs typeface="Poppins Medium" pitchFamily="2" charset="77"/>
              </a:rPr>
              <a:t> Jacquard</a:t>
            </a:r>
          </a:p>
        </p:txBody>
      </p:sp>
      <p:sp>
        <p:nvSpPr>
          <p:cNvPr id="66" name="TextBox 69">
            <a:extLst>
              <a:ext uri="{FF2B5EF4-FFF2-40B4-BE49-F238E27FC236}">
                <a16:creationId xmlns:a16="http://schemas.microsoft.com/office/drawing/2014/main" id="{54FADD4B-0BEF-401D-A9A0-4594BE9B66B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09007" y="2169643"/>
            <a:ext cx="1554162" cy="2616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TW" sz="1100" b="1" spc="150" dirty="0">
                <a:solidFill>
                  <a:srgbClr val="EC4180"/>
                </a:solidFill>
                <a:latin typeface="Poppins Medium" pitchFamily="2" charset="77"/>
                <a:ea typeface="Montserrat" charset="0"/>
                <a:cs typeface="Poppins Medium" pitchFamily="2" charset="77"/>
              </a:rPr>
              <a:t>Rib</a:t>
            </a:r>
            <a:endParaRPr lang="en-US" sz="1100" b="1" spc="150" dirty="0">
              <a:solidFill>
                <a:srgbClr val="EC4180"/>
              </a:solidFill>
              <a:latin typeface="Poppins Medium" pitchFamily="2" charset="77"/>
              <a:ea typeface="Montserrat" charset="0"/>
              <a:cs typeface="Poppins Medium" pitchFamily="2" charset="77"/>
            </a:endParaRPr>
          </a:p>
        </p:txBody>
      </p:sp>
      <p:sp>
        <p:nvSpPr>
          <p:cNvPr id="68" name="TextBox 69">
            <a:extLst>
              <a:ext uri="{FF2B5EF4-FFF2-40B4-BE49-F238E27FC236}">
                <a16:creationId xmlns:a16="http://schemas.microsoft.com/office/drawing/2014/main" id="{9560608D-C3B5-46C3-8A7A-1E91DA3BBDB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89887" y="2572360"/>
            <a:ext cx="1577975" cy="2616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TW" sz="1100" b="1" spc="150" dirty="0">
                <a:solidFill>
                  <a:srgbClr val="EC4180"/>
                </a:solidFill>
                <a:latin typeface="Poppins Medium" pitchFamily="2" charset="77"/>
                <a:ea typeface="Montserrat" charset="0"/>
                <a:cs typeface="Poppins Medium" pitchFamily="2" charset="77"/>
              </a:rPr>
              <a:t>Stripe</a:t>
            </a:r>
            <a:endParaRPr lang="en-US" sz="1100" b="1" spc="150" dirty="0">
              <a:solidFill>
                <a:srgbClr val="EC4180"/>
              </a:solidFill>
              <a:latin typeface="Poppins Medium" pitchFamily="2" charset="77"/>
              <a:ea typeface="Montserrat" charset="0"/>
              <a:cs typeface="Poppins Medium" pitchFamily="2" charset="77"/>
            </a:endParaRPr>
          </a:p>
        </p:txBody>
      </p:sp>
      <p:sp>
        <p:nvSpPr>
          <p:cNvPr id="69" name="TextBox 69">
            <a:extLst>
              <a:ext uri="{FF2B5EF4-FFF2-40B4-BE49-F238E27FC236}">
                <a16:creationId xmlns:a16="http://schemas.microsoft.com/office/drawing/2014/main" id="{2B681244-91CE-4314-8DE9-879876BB169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57337" y="2974235"/>
            <a:ext cx="1368425" cy="430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TW" sz="1100" b="1" spc="150" dirty="0">
                <a:solidFill>
                  <a:srgbClr val="EC4180"/>
                </a:solidFill>
                <a:latin typeface="Poppins Medium" pitchFamily="2" charset="77"/>
                <a:ea typeface="Montserrat" charset="0"/>
                <a:cs typeface="Poppins Medium" pitchFamily="2" charset="77"/>
              </a:rPr>
              <a:t>Pattern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TW" sz="1100" b="1" spc="150" dirty="0">
                <a:solidFill>
                  <a:srgbClr val="EC4180"/>
                </a:solidFill>
                <a:latin typeface="Poppins Medium" pitchFamily="2" charset="77"/>
                <a:ea typeface="Montserrat" charset="0"/>
                <a:cs typeface="Poppins Medium" pitchFamily="2" charset="77"/>
              </a:rPr>
              <a:t>Jacquard</a:t>
            </a:r>
            <a:endParaRPr lang="en-US" sz="1100" b="1" spc="150" dirty="0">
              <a:solidFill>
                <a:srgbClr val="EC4180"/>
              </a:solidFill>
              <a:latin typeface="Poppins Medium" pitchFamily="2" charset="77"/>
              <a:ea typeface="Montserrat" charset="0"/>
              <a:cs typeface="Poppins Medium" pitchFamily="2" charset="77"/>
            </a:endParaRPr>
          </a:p>
        </p:txBody>
      </p:sp>
      <p:sp>
        <p:nvSpPr>
          <p:cNvPr id="70" name="Subtitle 2">
            <a:extLst>
              <a:ext uri="{FF2B5EF4-FFF2-40B4-BE49-F238E27FC236}">
                <a16:creationId xmlns:a16="http://schemas.microsoft.com/office/drawing/2014/main" id="{8B4F1153-6549-41A1-B40F-764FE452CE6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766538" y="1551127"/>
            <a:ext cx="3173309" cy="3342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08745" tIns="54373" rIns="108745" bIns="54373">
            <a:spAutoFit/>
          </a:bodyPr>
          <a:lstStyle>
            <a:lvl1pPr defTabSz="1087438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1087438" indent="-228600" defTabSz="1087438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2174875" indent="-228600" defTabSz="1087438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3262313" indent="-228600" defTabSz="1087438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4349750" indent="-228600" defTabSz="1087438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4806950" indent="-228600" defTabSz="1087438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5264150" indent="-228600" defTabSz="1087438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5721350" indent="-228600" defTabSz="1087438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6178550" indent="-228600" defTabSz="1087438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ts val="2025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en-US" altLang="zh-TW" sz="1100" dirty="0">
                <a:latin typeface="Arial" panose="020B0604020202020204" pitchFamily="34" charset="0"/>
                <a:cs typeface="Arial" panose="020B0604020202020204" pitchFamily="34" charset="0"/>
              </a:rPr>
              <a:t>Mesh Hole / Subtle Dots Pattern</a:t>
            </a:r>
          </a:p>
        </p:txBody>
      </p:sp>
      <p:sp>
        <p:nvSpPr>
          <p:cNvPr id="71" name="Subtitle 2">
            <a:extLst>
              <a:ext uri="{FF2B5EF4-FFF2-40B4-BE49-F238E27FC236}">
                <a16:creationId xmlns:a16="http://schemas.microsoft.com/office/drawing/2014/main" id="{1705F02A-2814-4343-A026-9C05DF1049D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766538" y="2090207"/>
            <a:ext cx="2644775" cy="3342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08745" tIns="54373" rIns="108745" bIns="54373">
            <a:spAutoFit/>
          </a:bodyPr>
          <a:lstStyle>
            <a:lvl1pPr defTabSz="1087438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1087438" indent="-228600" defTabSz="1087438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2174875" indent="-228600" defTabSz="1087438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3262313" indent="-228600" defTabSz="1087438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4349750" indent="-228600" defTabSz="1087438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4806950" indent="-228600" defTabSz="1087438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5264150" indent="-228600" defTabSz="1087438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5721350" indent="-228600" defTabSz="1087438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6178550" indent="-228600" defTabSz="1087438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ts val="2025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en-US" altLang="zh-TW" sz="1100" dirty="0">
                <a:latin typeface="Arial" panose="020B0604020202020204" pitchFamily="34" charset="0"/>
                <a:cs typeface="Arial" panose="020B0604020202020204" pitchFamily="34" charset="0"/>
              </a:rPr>
              <a:t>Exquisite Rib / Tactile Rib</a:t>
            </a:r>
          </a:p>
        </p:txBody>
      </p:sp>
      <p:sp>
        <p:nvSpPr>
          <p:cNvPr id="72" name="Subtitle 2">
            <a:extLst>
              <a:ext uri="{FF2B5EF4-FFF2-40B4-BE49-F238E27FC236}">
                <a16:creationId xmlns:a16="http://schemas.microsoft.com/office/drawing/2014/main" id="{1969C81E-6DB4-42F9-9A6F-2FDFDF6893D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766538" y="2527461"/>
            <a:ext cx="2662237" cy="3342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08745" tIns="54373" rIns="108745" bIns="54373">
            <a:spAutoFit/>
          </a:bodyPr>
          <a:lstStyle>
            <a:lvl1pPr defTabSz="1087438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1087438" indent="-228600" defTabSz="1087438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2174875" indent="-228600" defTabSz="1087438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3262313" indent="-228600" defTabSz="1087438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4349750" indent="-228600" defTabSz="1087438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4806950" indent="-228600" defTabSz="1087438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5264150" indent="-228600" defTabSz="1087438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5721350" indent="-228600" defTabSz="1087438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6178550" indent="-228600" defTabSz="1087438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ts val="2025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en-US" altLang="zh-TW" sz="1100" dirty="0">
                <a:latin typeface="Arial" panose="020B0604020202020204" pitchFamily="34" charset="0"/>
                <a:cs typeface="Arial" panose="020B0604020202020204" pitchFamily="34" charset="0"/>
              </a:rPr>
              <a:t>Fancy Stripe / Tactile Stripe</a:t>
            </a:r>
          </a:p>
        </p:txBody>
      </p:sp>
      <p:sp>
        <p:nvSpPr>
          <p:cNvPr id="73" name="Subtitle 2">
            <a:extLst>
              <a:ext uri="{FF2B5EF4-FFF2-40B4-BE49-F238E27FC236}">
                <a16:creationId xmlns:a16="http://schemas.microsoft.com/office/drawing/2014/main" id="{C249476E-6BC0-4AB3-914E-56993DD8AE5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766538" y="2940169"/>
            <a:ext cx="2647950" cy="3342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08745" tIns="54373" rIns="108745" bIns="54373">
            <a:spAutoFit/>
          </a:bodyPr>
          <a:lstStyle>
            <a:lvl1pPr defTabSz="1087438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1087438" indent="-228600" defTabSz="1087438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2174875" indent="-228600" defTabSz="1087438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3262313" indent="-228600" defTabSz="1087438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4349750" indent="-228600" defTabSz="1087438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4806950" indent="-228600" defTabSz="1087438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5264150" indent="-228600" defTabSz="1087438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5721350" indent="-228600" defTabSz="1087438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6178550" indent="-228600" defTabSz="1087438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ts val="2025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en-US" altLang="zh-TW" sz="1100" dirty="0">
                <a:latin typeface="Arial" panose="020B0604020202020204" pitchFamily="34" charset="0"/>
                <a:cs typeface="Arial" panose="020B0604020202020204" pitchFamily="34" charset="0"/>
              </a:rPr>
              <a:t>Sheer Jacquard / 3D Pattern Jacquard</a:t>
            </a:r>
          </a:p>
        </p:txBody>
      </p:sp>
      <p:sp>
        <p:nvSpPr>
          <p:cNvPr id="75" name="TextBox 69">
            <a:extLst>
              <a:ext uri="{FF2B5EF4-FFF2-40B4-BE49-F238E27FC236}">
                <a16:creationId xmlns:a16="http://schemas.microsoft.com/office/drawing/2014/main" id="{6C3AF9F2-28C4-44CF-985D-FA7EA102371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75810" y="3559537"/>
            <a:ext cx="1577975" cy="430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defRPr/>
            </a:pPr>
            <a:r>
              <a:rPr lang="en-US" altLang="zh-TW" sz="1100" b="1" dirty="0">
                <a:solidFill>
                  <a:srgbClr val="EC4180"/>
                </a:solidFill>
                <a:latin typeface="Poppins Medium"/>
                <a:sym typeface="Playfair Display"/>
              </a:rPr>
              <a:t>Glamour Shine</a:t>
            </a:r>
            <a:endParaRPr lang="en-HK" altLang="zh-TW" sz="1100" b="1" dirty="0">
              <a:solidFill>
                <a:srgbClr val="EC4180"/>
              </a:solidFill>
              <a:latin typeface="Poppins Medium"/>
              <a:sym typeface="Playfair Display"/>
            </a:endParaRP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1100" b="1" spc="150" dirty="0">
              <a:solidFill>
                <a:srgbClr val="EC4180"/>
              </a:solidFill>
              <a:latin typeface="Poppins Medium" pitchFamily="2" charset="77"/>
              <a:ea typeface="Montserrat" charset="0"/>
              <a:cs typeface="Poppins Medium" pitchFamily="2" charset="77"/>
            </a:endParaRPr>
          </a:p>
        </p:txBody>
      </p:sp>
      <p:sp>
        <p:nvSpPr>
          <p:cNvPr id="76" name="Subtitle 2">
            <a:extLst>
              <a:ext uri="{FF2B5EF4-FFF2-40B4-BE49-F238E27FC236}">
                <a16:creationId xmlns:a16="http://schemas.microsoft.com/office/drawing/2014/main" id="{21D71E30-57C4-4AD9-BE0D-E8B40519FA8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766538" y="3568132"/>
            <a:ext cx="2644775" cy="2790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08745" tIns="54373" rIns="108745" bIns="54373">
            <a:spAutoFit/>
          </a:bodyPr>
          <a:lstStyle>
            <a:lvl1pPr defTabSz="1087438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1087438" indent="-228600" defTabSz="1087438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2174875" indent="-228600" defTabSz="1087438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3262313" indent="-228600" defTabSz="1087438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4349750" indent="-228600" defTabSz="1087438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4806950" indent="-228600" defTabSz="1087438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5264150" indent="-228600" defTabSz="1087438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5721350" indent="-228600" defTabSz="1087438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6178550" indent="-228600" defTabSz="1087438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Clr>
                <a:srgbClr val="274E13"/>
              </a:buClr>
              <a:buSzPts val="1200"/>
              <a:buNone/>
            </a:pPr>
            <a:r>
              <a:rPr lang="en-HK" altLang="zh-TW" sz="1100" dirty="0"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Metallic Jersey</a:t>
            </a:r>
            <a:endParaRPr lang="en-US" altLang="zh-TW" sz="1100" baseline="30000" dirty="0">
              <a:latin typeface="Arial" panose="020B0604020202020204" pitchFamily="34" charset="0"/>
              <a:ea typeface="Baskerville SemiBold" panose="02020502070401020303" pitchFamily="18" charset="0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</p:spTree>
  </p:cSld>
  <p:clrMapOvr>
    <a:masterClrMapping/>
  </p:clrMapOvr>
  <p:transition advClick="0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Rounded Rectangle 69">
            <a:extLst>
              <a:ext uri="{FF2B5EF4-FFF2-40B4-BE49-F238E27FC236}">
                <a16:creationId xmlns:a16="http://schemas.microsoft.com/office/drawing/2014/main" id="{C76D67BA-B3E4-3340-B238-E80DAE2CABB4}"/>
              </a:ext>
            </a:extLst>
          </p:cNvPr>
          <p:cNvSpPr/>
          <p:nvPr/>
        </p:nvSpPr>
        <p:spPr bwMode="auto">
          <a:xfrm>
            <a:off x="829934" y="3526683"/>
            <a:ext cx="1239497" cy="260350"/>
          </a:xfrm>
          <a:prstGeom prst="roundRect">
            <a:avLst/>
          </a:prstGeom>
          <a:solidFill>
            <a:srgbClr val="DB863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b="1" dirty="0"/>
          </a:p>
        </p:txBody>
      </p:sp>
      <p:sp>
        <p:nvSpPr>
          <p:cNvPr id="52" name="Rounded Rectangle 51">
            <a:extLst>
              <a:ext uri="{FF2B5EF4-FFF2-40B4-BE49-F238E27FC236}">
                <a16:creationId xmlns:a16="http://schemas.microsoft.com/office/drawing/2014/main" id="{E7FA39AF-7D3D-D243-BFFF-1719E4505262}"/>
              </a:ext>
            </a:extLst>
          </p:cNvPr>
          <p:cNvSpPr/>
          <p:nvPr/>
        </p:nvSpPr>
        <p:spPr bwMode="auto">
          <a:xfrm>
            <a:off x="3616115" y="3226063"/>
            <a:ext cx="1011237" cy="260350"/>
          </a:xfrm>
          <a:prstGeom prst="roundRect">
            <a:avLst/>
          </a:prstGeom>
          <a:solidFill>
            <a:srgbClr val="50B6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48" name="Rounded Rectangle 47">
            <a:extLst>
              <a:ext uri="{FF2B5EF4-FFF2-40B4-BE49-F238E27FC236}">
                <a16:creationId xmlns:a16="http://schemas.microsoft.com/office/drawing/2014/main" id="{C92B57EE-F5FE-C947-8CCB-6FACCAD43B2B}"/>
              </a:ext>
            </a:extLst>
          </p:cNvPr>
          <p:cNvSpPr/>
          <p:nvPr/>
        </p:nvSpPr>
        <p:spPr bwMode="auto">
          <a:xfrm>
            <a:off x="1192956" y="3226063"/>
            <a:ext cx="569911" cy="260350"/>
          </a:xfrm>
          <a:prstGeom prst="roundRect">
            <a:avLst/>
          </a:prstGeom>
          <a:solidFill>
            <a:srgbClr val="50B6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41" name="Rectangle 40">
            <a:extLst>
              <a:ext uri="{FF2B5EF4-FFF2-40B4-BE49-F238E27FC236}">
                <a16:creationId xmlns:a16="http://schemas.microsoft.com/office/drawing/2014/main" id="{0ADF2A7D-68E2-3E45-9278-0447A9D0B31D}"/>
              </a:ext>
            </a:extLst>
          </p:cNvPr>
          <p:cNvSpPr/>
          <p:nvPr/>
        </p:nvSpPr>
        <p:spPr>
          <a:xfrm>
            <a:off x="0" y="1588"/>
            <a:ext cx="12192000" cy="307975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defRPr/>
            </a:pPr>
            <a:endParaRPr lang="en-US" altLang="zh-CN">
              <a:solidFill>
                <a:srgbClr val="FF0400"/>
              </a:solidFill>
              <a:ea typeface="SimSun" panose="02010600030101010101" pitchFamily="2" charset="-122"/>
            </a:endParaRP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BA6D0610-8857-334C-A4FC-F46597E2AB35}"/>
              </a:ext>
            </a:extLst>
          </p:cNvPr>
          <p:cNvSpPr txBox="1"/>
          <p:nvPr/>
        </p:nvSpPr>
        <p:spPr bwMode="auto">
          <a:xfrm>
            <a:off x="684213" y="47625"/>
            <a:ext cx="10826750" cy="26670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en-US" altLang="zh-TW" sz="1100" b="1" spc="150" dirty="0">
                <a:solidFill>
                  <a:schemeClr val="bg1"/>
                </a:solidFill>
                <a:latin typeface="Poppins Medium" pitchFamily="2" charset="77"/>
                <a:ea typeface="Montserrat" charset="0"/>
                <a:cs typeface="Poppins Medium" pitchFamily="2" charset="77"/>
              </a:rPr>
              <a:t>BIODEGRADABLE </a:t>
            </a:r>
            <a:r>
              <a:rPr lang="en-US" altLang="zh-TW" sz="1100" b="1" spc="150" dirty="0">
                <a:solidFill>
                  <a:srgbClr val="FFFF00"/>
                </a:solidFill>
                <a:latin typeface="Poppins Medium" pitchFamily="2" charset="77"/>
                <a:ea typeface="Montserrat" charset="0"/>
                <a:cs typeface="Poppins Medium" pitchFamily="2" charset="77"/>
              </a:rPr>
              <a:t>FOR INTIMATE</a:t>
            </a:r>
            <a:endParaRPr lang="en-US" sz="1100" b="1" spc="150" dirty="0">
              <a:solidFill>
                <a:srgbClr val="FFFF00"/>
              </a:solidFill>
              <a:latin typeface="Poppins Medium" pitchFamily="2" charset="77"/>
              <a:ea typeface="Montserrat" charset="0"/>
              <a:cs typeface="Poppins Medium" pitchFamily="2" charset="77"/>
            </a:endParaRPr>
          </a:p>
        </p:txBody>
      </p:sp>
      <p:sp>
        <p:nvSpPr>
          <p:cNvPr id="43" name="Google Shape;197;p31">
            <a:extLst>
              <a:ext uri="{FF2B5EF4-FFF2-40B4-BE49-F238E27FC236}">
                <a16:creationId xmlns:a16="http://schemas.microsoft.com/office/drawing/2014/main" id="{1C45DD93-EADF-C84E-8E0A-23248A298E4F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950913"/>
            <a:ext cx="3725863" cy="441325"/>
          </a:xfrm>
          <a:prstGeom prst="rect">
            <a:avLst/>
          </a:prstGeom>
          <a:solidFill>
            <a:srgbClr val="00B050"/>
          </a:solidFill>
          <a:ln>
            <a:noFill/>
          </a:ln>
          <a:extLst/>
        </p:spPr>
        <p:txBody>
          <a:bodyPr lIns="121900" tIns="121900" rIns="121900" bIns="121900" anchor="ctr"/>
          <a:lstStyle>
            <a:lvl1pPr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  <a:lvl2pPr marL="742950" indent="-285750"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2pPr>
            <a:lvl3pPr marL="1143000" indent="-228600"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3pPr>
            <a:lvl4pPr marL="1600200" indent="-228600"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4pPr>
            <a:lvl5pPr marL="2057400" indent="-228600"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altLang="en-US" sz="1867" dirty="0">
              <a:solidFill>
                <a:srgbClr val="FF0400"/>
              </a:solidFill>
            </a:endParaRPr>
          </a:p>
        </p:txBody>
      </p:sp>
      <p:sp>
        <p:nvSpPr>
          <p:cNvPr id="40980" name="Rectangle 46">
            <a:extLst>
              <a:ext uri="{FF2B5EF4-FFF2-40B4-BE49-F238E27FC236}">
                <a16:creationId xmlns:a16="http://schemas.microsoft.com/office/drawing/2014/main" id="{A4FDA419-43DC-D64C-98CF-837AF8F0C27B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7499" y="406400"/>
            <a:ext cx="5501409" cy="1015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Clr>
                <a:srgbClr val="274E13"/>
              </a:buClr>
              <a:buSzPts val="1200"/>
              <a:buNone/>
            </a:pPr>
            <a:r>
              <a:rPr lang="en-US" altLang="zh-TW" sz="3600" b="1" dirty="0">
                <a:solidFill>
                  <a:srgbClr val="00B050"/>
                </a:solidFill>
                <a:latin typeface="Times" pitchFamily="2" charset="0"/>
                <a:ea typeface="Baskerville SemiBold" panose="02020502070401020303" pitchFamily="18" charset="0"/>
                <a:cs typeface="Didot" panose="02000503000000020003" pitchFamily="2" charset="-79"/>
                <a:sym typeface="Playfair Display"/>
              </a:rPr>
              <a:t>BIODEGRABLE</a:t>
            </a:r>
            <a:r>
              <a:rPr lang="zh-TW" altLang="en-US" sz="3600" b="1" dirty="0">
                <a:solidFill>
                  <a:srgbClr val="00B050"/>
                </a:solidFill>
                <a:latin typeface="Times" pitchFamily="2" charset="0"/>
                <a:ea typeface="Baskerville SemiBold" panose="02020502070401020303" pitchFamily="18" charset="0"/>
                <a:cs typeface="Didot" panose="02000503000000020003" pitchFamily="2" charset="-79"/>
                <a:sym typeface="Playfair Display"/>
              </a:rPr>
              <a:t> </a:t>
            </a:r>
            <a:r>
              <a:rPr lang="en-US" altLang="zh-TW" b="1" dirty="0">
                <a:solidFill>
                  <a:srgbClr val="EC4180"/>
                </a:solidFill>
                <a:latin typeface="Times" pitchFamily="2" charset="0"/>
                <a:ea typeface="Baskerville SemiBold" panose="02020502070401020303" pitchFamily="18" charset="0"/>
                <a:cs typeface="Didot" panose="02000503000000020003" pitchFamily="2" charset="-79"/>
                <a:sym typeface="Playfair Display"/>
              </a:rPr>
              <a:t>-</a:t>
            </a:r>
            <a:r>
              <a:rPr lang="zh-TW" altLang="en-US" b="1" dirty="0">
                <a:solidFill>
                  <a:srgbClr val="EC4180"/>
                </a:solidFill>
                <a:latin typeface="Times" pitchFamily="2" charset="0"/>
                <a:ea typeface="Baskerville SemiBold" panose="02020502070401020303" pitchFamily="18" charset="0"/>
                <a:cs typeface="Didot" panose="02000503000000020003" pitchFamily="2" charset="-79"/>
                <a:sym typeface="Playfair Display"/>
              </a:rPr>
              <a:t> </a:t>
            </a:r>
            <a:r>
              <a:rPr lang="en-US" altLang="zh-TW" sz="1600" b="1" dirty="0">
                <a:solidFill>
                  <a:srgbClr val="FF6865"/>
                </a:solidFill>
                <a:latin typeface="Times" pitchFamily="2" charset="0"/>
                <a:ea typeface="Baskerville SemiBold" panose="02020502070401020303" pitchFamily="18" charset="0"/>
                <a:cs typeface="Didot" panose="02000503000000020003" pitchFamily="2" charset="-79"/>
                <a:sym typeface="Playfair Display"/>
              </a:rPr>
              <a:t>for Intimate</a:t>
            </a:r>
          </a:p>
          <a:p>
            <a:pPr>
              <a:lnSpc>
                <a:spcPct val="100000"/>
              </a:lnSpc>
              <a:spcBef>
                <a:spcPct val="0"/>
              </a:spcBef>
              <a:buClr>
                <a:srgbClr val="274E13"/>
              </a:buClr>
              <a:buSzPts val="1200"/>
              <a:buNone/>
            </a:pPr>
            <a:r>
              <a:rPr lang="en-US" altLang="zh-TW" sz="2400" b="1" dirty="0">
                <a:solidFill>
                  <a:schemeClr val="bg1"/>
                </a:solidFill>
                <a:latin typeface="Times" pitchFamily="2" charset="0"/>
                <a:cs typeface="Arial" panose="020B0604020202020204" pitchFamily="34" charset="0"/>
                <a:sym typeface="Arial" panose="020B0604020202020204" pitchFamily="34" charset="0"/>
              </a:rPr>
              <a:t>Maximum Comfort</a:t>
            </a:r>
            <a:endParaRPr lang="en-US" altLang="zh-TW" sz="2400" b="1" baseline="30000" dirty="0">
              <a:solidFill>
                <a:schemeClr val="bg1"/>
              </a:solidFill>
              <a:latin typeface="Times" pitchFamily="2" charset="0"/>
              <a:ea typeface="Baskerville SemiBold" panose="02020502070401020303" pitchFamily="18" charset="0"/>
              <a:cs typeface="Didot" panose="02000503000000020003" pitchFamily="2" charset="-79"/>
              <a:sym typeface="Arial" panose="020B0604020202020204" pitchFamily="34" charset="0"/>
            </a:endParaRPr>
          </a:p>
        </p:txBody>
      </p:sp>
      <p:sp>
        <p:nvSpPr>
          <p:cNvPr id="55" name="Google Shape;231;p33">
            <a:extLst>
              <a:ext uri="{FF2B5EF4-FFF2-40B4-BE49-F238E27FC236}">
                <a16:creationId xmlns:a16="http://schemas.microsoft.com/office/drawing/2014/main" id="{4A48A0F5-8CF5-9A47-B4F1-09A232916B6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4591" y="2821782"/>
            <a:ext cx="2097089" cy="3476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21900" tIns="121900" rIns="121900" bIns="121900" anchor="b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Clr>
                <a:srgbClr val="000000"/>
              </a:buClr>
              <a:buSzPts val="1100"/>
              <a:buNone/>
            </a:pPr>
            <a:r>
              <a:rPr lang="en-US" altLang="zh-TW" sz="1400" b="1" dirty="0">
                <a:latin typeface="Times" pitchFamily="2" charset="0"/>
                <a:ea typeface="Baskerville" panose="02020502070401020303" pitchFamily="18" charset="0"/>
                <a:cs typeface="Didot" panose="02000503000000020003" pitchFamily="2" charset="-79"/>
                <a:sym typeface="Playfair Display"/>
              </a:rPr>
              <a:t>SH-15815(R2)QGZ</a:t>
            </a:r>
            <a:endParaRPr lang="en-US" altLang="en-US" sz="1400" b="1" dirty="0">
              <a:latin typeface="Times" pitchFamily="2" charset="0"/>
              <a:ea typeface="Baskerville" panose="02020502070401020303" pitchFamily="18" charset="0"/>
              <a:cs typeface="Didot" panose="02000503000000020003" pitchFamily="2" charset="-79"/>
              <a:sym typeface="Playfair Display"/>
            </a:endParaRPr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id="{3BB21258-0CBF-BA4A-8ECF-1C3DD77A6346}"/>
              </a:ext>
            </a:extLst>
          </p:cNvPr>
          <p:cNvSpPr txBox="1"/>
          <p:nvPr/>
        </p:nvSpPr>
        <p:spPr>
          <a:xfrm>
            <a:off x="359517" y="4256665"/>
            <a:ext cx="1403350" cy="27622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fontAlgn="auto" hangingPunct="1">
              <a:spcAft>
                <a:spcPts val="2133"/>
              </a:spcAft>
              <a:defRPr/>
            </a:pPr>
            <a:r>
              <a:rPr lang="en-US" altLang="zh-TW" sz="1200" kern="0" dirty="0">
                <a:latin typeface="Arial" panose="020B0604020202020204" pitchFamily="34" charset="0"/>
                <a:cs typeface="Arial" panose="020B0604020202020204" pitchFamily="34" charset="0"/>
              </a:rPr>
              <a:t>70”</a:t>
            </a:r>
            <a:r>
              <a:rPr lang="en-US" sz="1200" kern="0" dirty="0">
                <a:latin typeface="Arial" panose="020B0604020202020204" pitchFamily="34" charset="0"/>
                <a:cs typeface="Arial" panose="020B0604020202020204" pitchFamily="34" charset="0"/>
              </a:rPr>
              <a:t> X </a:t>
            </a:r>
            <a:r>
              <a:rPr lang="en-US" altLang="zh-TW" sz="1200" kern="0" dirty="0">
                <a:latin typeface="Arial" panose="020B0604020202020204" pitchFamily="34" charset="0"/>
                <a:cs typeface="Arial" panose="020B0604020202020204" pitchFamily="34" charset="0"/>
              </a:rPr>
              <a:t>145</a:t>
            </a:r>
            <a:r>
              <a:rPr lang="zh-TW" altLang="en-US" sz="1200" kern="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kern="0" dirty="0" err="1">
                <a:latin typeface="Arial" panose="020B0604020202020204" pitchFamily="34" charset="0"/>
                <a:cs typeface="Arial" panose="020B0604020202020204" pitchFamily="34" charset="0"/>
              </a:rPr>
              <a:t>gsm</a:t>
            </a:r>
            <a:endParaRPr lang="en-US" sz="1200" kern="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3" name="Google Shape;231;p33">
            <a:extLst>
              <a:ext uri="{FF2B5EF4-FFF2-40B4-BE49-F238E27FC236}">
                <a16:creationId xmlns:a16="http://schemas.microsoft.com/office/drawing/2014/main" id="{6DD83C2F-E2D9-4040-A3ED-7D5864FD3F92}"/>
              </a:ext>
            </a:extLst>
          </p:cNvPr>
          <p:cNvSpPr txBox="1">
            <a:spLocks/>
          </p:cNvSpPr>
          <p:nvPr/>
        </p:nvSpPr>
        <p:spPr bwMode="auto">
          <a:xfrm>
            <a:off x="9100269" y="1504950"/>
            <a:ext cx="1493838" cy="347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21900" tIns="121900" rIns="121900" bIns="121900" anchor="b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685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Clr>
                <a:srgbClr val="000000"/>
              </a:buClr>
              <a:buSzPts val="1100"/>
              <a:buFont typeface="Playfair Display"/>
              <a:buNone/>
            </a:pPr>
            <a:r>
              <a:rPr lang="en-US" altLang="zh-TW" sz="1200" b="1">
                <a:latin typeface="Times" pitchFamily="2" charset="0"/>
                <a:ea typeface="Baskerville" panose="02020502070401020303" pitchFamily="18" charset="0"/>
                <a:cs typeface="Didot" panose="02000503000000020003" pitchFamily="2" charset="-79"/>
                <a:sym typeface="Playfair Display"/>
              </a:rPr>
              <a:t>Long-lasting</a:t>
            </a:r>
          </a:p>
          <a:p>
            <a:pPr algn="ctr" eaLnBrk="1" hangingPunct="1">
              <a:lnSpc>
                <a:spcPct val="100000"/>
              </a:lnSpc>
              <a:spcBef>
                <a:spcPct val="0"/>
              </a:spcBef>
              <a:buClr>
                <a:srgbClr val="000000"/>
              </a:buClr>
              <a:buSzPts val="1100"/>
              <a:buFont typeface="Playfair Display"/>
              <a:buNone/>
            </a:pPr>
            <a:r>
              <a:rPr lang="en-US" altLang="zh-TW" sz="1200" b="1">
                <a:latin typeface="Times" pitchFamily="2" charset="0"/>
                <a:ea typeface="Baskerville" panose="02020502070401020303" pitchFamily="18" charset="0"/>
                <a:cs typeface="Didot" panose="02000503000000020003" pitchFamily="2" charset="-79"/>
                <a:sym typeface="Playfair Display"/>
              </a:rPr>
              <a:t>Softness</a:t>
            </a:r>
          </a:p>
        </p:txBody>
      </p:sp>
      <p:pic>
        <p:nvPicPr>
          <p:cNvPr id="38" name="Picture 21">
            <a:extLst>
              <a:ext uri="{FF2B5EF4-FFF2-40B4-BE49-F238E27FC236}">
                <a16:creationId xmlns:a16="http://schemas.microsoft.com/office/drawing/2014/main" id="{E26C7E5B-AC4D-D049-8835-475B1A5673E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443169" y="442913"/>
            <a:ext cx="809625" cy="833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9" name="Google Shape;231;p33">
            <a:extLst>
              <a:ext uri="{FF2B5EF4-FFF2-40B4-BE49-F238E27FC236}">
                <a16:creationId xmlns:a16="http://schemas.microsoft.com/office/drawing/2014/main" id="{960B0EC9-73A8-C842-BA26-4985962E3205}"/>
              </a:ext>
            </a:extLst>
          </p:cNvPr>
          <p:cNvSpPr txBox="1">
            <a:spLocks/>
          </p:cNvSpPr>
          <p:nvPr/>
        </p:nvSpPr>
        <p:spPr bwMode="auto">
          <a:xfrm>
            <a:off x="6136407" y="1325563"/>
            <a:ext cx="1493837" cy="3476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21900" tIns="121900" rIns="121900" bIns="121900" anchor="b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685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Clr>
                <a:srgbClr val="000000"/>
              </a:buClr>
              <a:buSzPts val="1100"/>
              <a:buFont typeface="Playfair Display"/>
              <a:buNone/>
            </a:pPr>
            <a:r>
              <a:rPr lang="en-US" altLang="zh-TW" sz="1200" b="1">
                <a:solidFill>
                  <a:srgbClr val="50B68B"/>
                </a:solidFill>
                <a:latin typeface="Times" pitchFamily="2" charset="0"/>
                <a:ea typeface="Baskerville" panose="02020502070401020303" pitchFamily="18" charset="0"/>
                <a:cs typeface="Didot" panose="02000503000000020003" pitchFamily="2" charset="-79"/>
                <a:sym typeface="Playfair Display"/>
              </a:rPr>
              <a:t>Natural</a:t>
            </a:r>
            <a:r>
              <a:rPr lang="zh-TW" altLang="en-US" sz="1200" b="1">
                <a:solidFill>
                  <a:srgbClr val="50B68B"/>
                </a:solidFill>
                <a:latin typeface="Times" pitchFamily="2" charset="0"/>
                <a:ea typeface="Baskerville" panose="02020502070401020303" pitchFamily="18" charset="0"/>
                <a:cs typeface="Didot" panose="02000503000000020003" pitchFamily="2" charset="-79"/>
                <a:sym typeface="Playfair Display"/>
              </a:rPr>
              <a:t> </a:t>
            </a:r>
            <a:r>
              <a:rPr lang="en-US" altLang="zh-TW" sz="1200" b="1">
                <a:solidFill>
                  <a:srgbClr val="50B68B"/>
                </a:solidFill>
                <a:latin typeface="Times" pitchFamily="2" charset="0"/>
                <a:ea typeface="Baskerville" panose="02020502070401020303" pitchFamily="18" charset="0"/>
                <a:cs typeface="Didot" panose="02000503000000020003" pitchFamily="2" charset="-79"/>
                <a:sym typeface="Playfair Display"/>
              </a:rPr>
              <a:t>Fiber</a:t>
            </a:r>
          </a:p>
        </p:txBody>
      </p:sp>
      <p:pic>
        <p:nvPicPr>
          <p:cNvPr id="40" name="Picture 112">
            <a:extLst>
              <a:ext uri="{FF2B5EF4-FFF2-40B4-BE49-F238E27FC236}">
                <a16:creationId xmlns:a16="http://schemas.microsoft.com/office/drawing/2014/main" id="{6A2FE51D-2C14-1B49-90DD-E38445DF4BF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490419" y="442913"/>
            <a:ext cx="785813" cy="808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4" name="Google Shape;231;p33">
            <a:extLst>
              <a:ext uri="{FF2B5EF4-FFF2-40B4-BE49-F238E27FC236}">
                <a16:creationId xmlns:a16="http://schemas.microsoft.com/office/drawing/2014/main" id="{E72C95AB-CB85-2C4A-8E12-6B68DB50449A}"/>
              </a:ext>
            </a:extLst>
          </p:cNvPr>
          <p:cNvSpPr txBox="1">
            <a:spLocks/>
          </p:cNvSpPr>
          <p:nvPr/>
        </p:nvSpPr>
        <p:spPr bwMode="auto">
          <a:xfrm>
            <a:off x="7669932" y="1325563"/>
            <a:ext cx="1493837" cy="3476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21900" tIns="121900" rIns="121900" bIns="121900" anchor="b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685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Clr>
                <a:srgbClr val="000000"/>
              </a:buClr>
              <a:buSzPts val="1100"/>
              <a:buFont typeface="Playfair Display"/>
              <a:buNone/>
            </a:pPr>
            <a:r>
              <a:rPr lang="en-US" altLang="zh-TW" sz="1200" b="1">
                <a:solidFill>
                  <a:srgbClr val="50B68B"/>
                </a:solidFill>
                <a:latin typeface="Times" pitchFamily="2" charset="0"/>
                <a:ea typeface="Baskerville" panose="02020502070401020303" pitchFamily="18" charset="0"/>
                <a:cs typeface="Didot" panose="02000503000000020003" pitchFamily="2" charset="-79"/>
                <a:sym typeface="Playfair Display"/>
              </a:rPr>
              <a:t>Biodegradable</a:t>
            </a:r>
          </a:p>
        </p:txBody>
      </p:sp>
      <p:sp>
        <p:nvSpPr>
          <p:cNvPr id="45" name="Google Shape;231;p33">
            <a:extLst>
              <a:ext uri="{FF2B5EF4-FFF2-40B4-BE49-F238E27FC236}">
                <a16:creationId xmlns:a16="http://schemas.microsoft.com/office/drawing/2014/main" id="{7FEFDD16-0B4C-DF48-833E-F6F6273F63C8}"/>
              </a:ext>
            </a:extLst>
          </p:cNvPr>
          <p:cNvSpPr txBox="1">
            <a:spLocks/>
          </p:cNvSpPr>
          <p:nvPr/>
        </p:nvSpPr>
        <p:spPr bwMode="auto">
          <a:xfrm>
            <a:off x="10621529" y="1504950"/>
            <a:ext cx="1493838" cy="347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21900" tIns="121900" rIns="121900" bIns="121900" anchor="b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685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Clr>
                <a:srgbClr val="000000"/>
              </a:buClr>
              <a:buSzPts val="1100"/>
              <a:buFont typeface="Playfair Display"/>
              <a:buNone/>
            </a:pPr>
            <a:r>
              <a:rPr lang="en-US" altLang="zh-TW" sz="1200" b="1">
                <a:latin typeface="Times" pitchFamily="2" charset="0"/>
                <a:ea typeface="Baskerville" panose="02020502070401020303" pitchFamily="18" charset="0"/>
                <a:cs typeface="Didot" panose="02000503000000020003" pitchFamily="2" charset="-79"/>
                <a:sym typeface="Playfair Display"/>
              </a:rPr>
              <a:t>Enhanced</a:t>
            </a:r>
            <a:endParaRPr lang="en-HK" altLang="zh-TW" sz="1200" b="1">
              <a:latin typeface="Times" pitchFamily="2" charset="0"/>
              <a:ea typeface="Baskerville" panose="02020502070401020303" pitchFamily="18" charset="0"/>
              <a:cs typeface="Didot" panose="02000503000000020003" pitchFamily="2" charset="-79"/>
              <a:sym typeface="Playfair Display"/>
            </a:endParaRPr>
          </a:p>
          <a:p>
            <a:pPr algn="ctr" eaLnBrk="1" hangingPunct="1">
              <a:lnSpc>
                <a:spcPct val="100000"/>
              </a:lnSpc>
              <a:spcBef>
                <a:spcPct val="0"/>
              </a:spcBef>
              <a:buClr>
                <a:srgbClr val="000000"/>
              </a:buClr>
              <a:buSzPts val="1100"/>
              <a:buFont typeface="Playfair Display"/>
              <a:buNone/>
            </a:pPr>
            <a:r>
              <a:rPr lang="en-US" altLang="zh-TW" sz="1200" b="1">
                <a:latin typeface="Times" pitchFamily="2" charset="0"/>
                <a:ea typeface="Baskerville" panose="02020502070401020303" pitchFamily="18" charset="0"/>
                <a:cs typeface="Didot" panose="02000503000000020003" pitchFamily="2" charset="-79"/>
                <a:sym typeface="Playfair Display"/>
              </a:rPr>
              <a:t>Breathability</a:t>
            </a:r>
          </a:p>
        </p:txBody>
      </p:sp>
      <p:pic>
        <p:nvPicPr>
          <p:cNvPr id="46" name="Picture 12">
            <a:extLst>
              <a:ext uri="{FF2B5EF4-FFF2-40B4-BE49-F238E27FC236}">
                <a16:creationId xmlns:a16="http://schemas.microsoft.com/office/drawing/2014/main" id="{5DBFD765-48C6-874A-B3ED-8300CC039BC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0929504" y="442913"/>
            <a:ext cx="850900" cy="8524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7" name="Picture 44">
            <a:extLst>
              <a:ext uri="{FF2B5EF4-FFF2-40B4-BE49-F238E27FC236}">
                <a16:creationId xmlns:a16="http://schemas.microsoft.com/office/drawing/2014/main" id="{86996196-BF56-3A40-A961-FAB9ED30F4B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019182" y="442913"/>
            <a:ext cx="774700" cy="774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8" name="Google Shape;231;p33">
            <a:extLst>
              <a:ext uri="{FF2B5EF4-FFF2-40B4-BE49-F238E27FC236}">
                <a16:creationId xmlns:a16="http://schemas.microsoft.com/office/drawing/2014/main" id="{2C64F9B7-8DCA-A64D-BB7F-907DAA2227AB}"/>
              </a:ext>
            </a:extLst>
          </p:cNvPr>
          <p:cNvSpPr txBox="1">
            <a:spLocks/>
          </p:cNvSpPr>
          <p:nvPr/>
        </p:nvSpPr>
        <p:spPr bwMode="auto">
          <a:xfrm>
            <a:off x="10101798" y="2461420"/>
            <a:ext cx="1800225" cy="3603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21900" tIns="121900" rIns="121900" bIns="121900" anchor="b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685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buSzPts val="1100"/>
              <a:buFont typeface="Arial" panose="020B0604020202020204" pitchFamily="34" charset="0"/>
              <a:buNone/>
            </a:pPr>
            <a:r>
              <a:rPr lang="en-US" altLang="zh-TW" sz="1600" b="1" dirty="0">
                <a:solidFill>
                  <a:srgbClr val="DD8541"/>
                </a:solidFill>
                <a:latin typeface="Times" pitchFamily="2" charset="0"/>
                <a:ea typeface="Baskerville" panose="02020502070401020303" pitchFamily="18" charset="0"/>
                <a:cs typeface="Didot" panose="02000503000000020003" pitchFamily="2" charset="-79"/>
                <a:sym typeface="Playfair Display" pitchFamily="2" charset="77"/>
              </a:rPr>
              <a:t>Organic Cotton</a:t>
            </a:r>
          </a:p>
        </p:txBody>
      </p:sp>
      <p:sp>
        <p:nvSpPr>
          <p:cNvPr id="72" name="TextBox 69">
            <a:extLst>
              <a:ext uri="{FF2B5EF4-FFF2-40B4-BE49-F238E27FC236}">
                <a16:creationId xmlns:a16="http://schemas.microsoft.com/office/drawing/2014/main" id="{4E53348A-2203-6B4E-8C0F-98DB6FD299B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323674" y="2333397"/>
            <a:ext cx="2165350" cy="493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ajor"/>
        </p:style>
        <p:txBody>
          <a:bodyPr wrap="square" anchor="ctr">
            <a:spAutoFit/>
          </a:bodyPr>
          <a:lstStyle>
            <a:lvl1pPr>
              <a:defRPr>
                <a:latin typeface="+mj-lt"/>
                <a:ea typeface="+mj-ea"/>
                <a:cs typeface="+mj-cs"/>
              </a:defRPr>
            </a:lvl1pPr>
            <a:lvl2pPr>
              <a:defRPr>
                <a:latin typeface="+mj-lt"/>
                <a:ea typeface="+mj-ea"/>
                <a:cs typeface="+mj-cs"/>
              </a:defRPr>
            </a:lvl2pPr>
            <a:lvl3pPr>
              <a:defRPr>
                <a:latin typeface="+mj-lt"/>
                <a:ea typeface="+mj-ea"/>
                <a:cs typeface="+mj-cs"/>
              </a:defRPr>
            </a:lvl3pPr>
            <a:lvl4pPr>
              <a:defRPr>
                <a:latin typeface="+mj-lt"/>
                <a:ea typeface="+mj-ea"/>
                <a:cs typeface="+mj-cs"/>
              </a:defRPr>
            </a:lvl4pPr>
            <a:lvl5pPr>
              <a:defRPr>
                <a:latin typeface="+mj-lt"/>
                <a:ea typeface="+mj-ea"/>
                <a:cs typeface="+mj-cs"/>
              </a:defRPr>
            </a:lvl5pPr>
            <a:lvl6pPr>
              <a:defRPr>
                <a:latin typeface="+mj-lt"/>
                <a:ea typeface="+mj-ea"/>
                <a:cs typeface="+mj-cs"/>
              </a:defRPr>
            </a:lvl6pPr>
            <a:lvl7pPr>
              <a:defRPr>
                <a:latin typeface="+mj-lt"/>
                <a:ea typeface="+mj-ea"/>
                <a:cs typeface="+mj-cs"/>
              </a:defRPr>
            </a:lvl7pPr>
            <a:lvl8pPr>
              <a:defRPr>
                <a:latin typeface="+mj-lt"/>
                <a:ea typeface="+mj-ea"/>
                <a:cs typeface="+mj-cs"/>
              </a:defRPr>
            </a:lvl8pPr>
            <a:lvl9pPr>
              <a:defRPr>
                <a:latin typeface="+mj-lt"/>
                <a:ea typeface="+mj-ea"/>
                <a:cs typeface="+mj-cs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TW" sz="1400" b="1" spc="150" dirty="0">
                <a:solidFill>
                  <a:srgbClr val="50B68B"/>
                </a:solidFill>
                <a:latin typeface="Poppins Medium" pitchFamily="2" charset="77"/>
                <a:ea typeface="Montserrat" charset="0"/>
                <a:cs typeface="Poppins Medium" pitchFamily="2" charset="77"/>
              </a:rPr>
              <a:t>Micro</a:t>
            </a:r>
            <a:r>
              <a:rPr lang="zh-TW" altLang="en-US" sz="1400" b="1" spc="150" dirty="0">
                <a:solidFill>
                  <a:srgbClr val="50B68B"/>
                </a:solidFill>
                <a:latin typeface="Poppins Medium" pitchFamily="2" charset="77"/>
                <a:ea typeface="Montserrat" charset="0"/>
                <a:cs typeface="Poppins Medium" pitchFamily="2" charset="77"/>
              </a:rPr>
              <a:t> </a:t>
            </a:r>
            <a:r>
              <a:rPr lang="en-US" altLang="zh-TW" sz="1400" b="1" spc="150" dirty="0">
                <a:solidFill>
                  <a:srgbClr val="50B68B"/>
                </a:solidFill>
                <a:latin typeface="Poppins Medium" pitchFamily="2" charset="77"/>
                <a:ea typeface="Montserrat" charset="0"/>
                <a:cs typeface="Poppins Medium" pitchFamily="2" charset="77"/>
              </a:rPr>
              <a:t>Modal</a:t>
            </a:r>
            <a:r>
              <a:rPr lang="zh-TW" altLang="en-US" sz="1400" b="1" spc="150" dirty="0">
                <a:solidFill>
                  <a:srgbClr val="50B68B"/>
                </a:solidFill>
                <a:latin typeface="Poppins Medium" pitchFamily="2" charset="77"/>
                <a:ea typeface="Montserrat" charset="0"/>
                <a:cs typeface="Poppins Medium" pitchFamily="2" charset="77"/>
              </a:rPr>
              <a:t> </a:t>
            </a:r>
            <a:r>
              <a:rPr lang="en-US" altLang="zh-TW" sz="1400" b="1" spc="150" dirty="0">
                <a:solidFill>
                  <a:srgbClr val="50B68B"/>
                </a:solidFill>
                <a:latin typeface="Poppins Medium" pitchFamily="2" charset="77"/>
                <a:ea typeface="Montserrat" charset="0"/>
                <a:cs typeface="Poppins Medium" pitchFamily="2" charset="77"/>
              </a:rPr>
              <a:t>Fiber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TW" sz="1100" dirty="0">
                <a:latin typeface="Poppins Medium" pitchFamily="2" charset="77"/>
                <a:ea typeface="Baskerville SemiBold" panose="02020502070401020303" pitchFamily="18" charset="0"/>
                <a:cs typeface="Poppins Medium" pitchFamily="2" charset="77"/>
                <a:sym typeface="Playfair Display" pitchFamily="2" charset="0"/>
              </a:rPr>
              <a:t>Softer &amp; Cozier than Regular</a:t>
            </a:r>
          </a:p>
        </p:txBody>
      </p:sp>
      <p:grpSp>
        <p:nvGrpSpPr>
          <p:cNvPr id="73" name="Group 72">
            <a:extLst>
              <a:ext uri="{FF2B5EF4-FFF2-40B4-BE49-F238E27FC236}">
                <a16:creationId xmlns:a16="http://schemas.microsoft.com/office/drawing/2014/main" id="{7B15F9FD-C595-6C4A-83B4-6E2867156A27}"/>
              </a:ext>
            </a:extLst>
          </p:cNvPr>
          <p:cNvGrpSpPr/>
          <p:nvPr/>
        </p:nvGrpSpPr>
        <p:grpSpPr>
          <a:xfrm>
            <a:off x="5401210" y="2373084"/>
            <a:ext cx="4151313" cy="4224338"/>
            <a:chOff x="317499" y="2390775"/>
            <a:chExt cx="4151313" cy="4224338"/>
          </a:xfrm>
        </p:grpSpPr>
        <p:sp>
          <p:nvSpPr>
            <p:cNvPr id="74" name="Rectangle 73">
              <a:extLst>
                <a:ext uri="{FF2B5EF4-FFF2-40B4-BE49-F238E27FC236}">
                  <a16:creationId xmlns:a16="http://schemas.microsoft.com/office/drawing/2014/main" id="{F9D49015-5288-6445-AE85-B2A9D23E66A6}"/>
                </a:ext>
              </a:extLst>
            </p:cNvPr>
            <p:cNvSpPr/>
            <p:nvPr/>
          </p:nvSpPr>
          <p:spPr>
            <a:xfrm>
              <a:off x="317499" y="2873375"/>
              <a:ext cx="4087813" cy="1847850"/>
            </a:xfrm>
            <a:prstGeom prst="rect">
              <a:avLst/>
            </a:prstGeom>
            <a:solidFill>
              <a:srgbClr val="FFF9F4">
                <a:alpha val="70000"/>
              </a:srgb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 eaLnBrk="1" hangingPunct="1">
                <a:defRPr/>
              </a:pPr>
              <a:endParaRPr lang="en-US" altLang="zh-TW" sz="1400">
                <a:solidFill>
                  <a:srgbClr val="FFFFFF"/>
                </a:solidFill>
              </a:endParaRPr>
            </a:p>
          </p:txBody>
        </p:sp>
        <p:sp>
          <p:nvSpPr>
            <p:cNvPr id="75" name="Rectangle 24">
              <a:extLst>
                <a:ext uri="{FF2B5EF4-FFF2-40B4-BE49-F238E27FC236}">
                  <a16:creationId xmlns:a16="http://schemas.microsoft.com/office/drawing/2014/main" id="{5043A559-B305-7D4D-B409-0AEC6AD60B0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98524" y="4806950"/>
              <a:ext cx="3570288" cy="17541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Clr>
                  <a:srgbClr val="000000"/>
                </a:buClr>
                <a:buFont typeface="Arial" panose="020B0604020202020204" pitchFamily="34" charset="0"/>
                <a:buNone/>
                <a:defRPr/>
              </a:pPr>
              <a:endParaRPr lang="en-US" altLang="en-US" sz="1200" b="1" dirty="0">
                <a:latin typeface="Times" pitchFamily="2" charset="0"/>
                <a:ea typeface="Baskerville" panose="02020502070401020303" pitchFamily="18" charset="0"/>
                <a:cs typeface="Didot" panose="02000503000000020003" pitchFamily="2" charset="-79"/>
                <a:sym typeface="Arial" panose="020B0604020202020204" pitchFamily="34" charset="0"/>
              </a:endParaRPr>
            </a:p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Clr>
                  <a:srgbClr val="000000"/>
                </a:buClr>
                <a:buFont typeface="Arial" panose="020B0604020202020204" pitchFamily="34" charset="0"/>
                <a:buNone/>
                <a:defRPr/>
              </a:pPr>
              <a:endParaRPr lang="en-US" altLang="en-US" sz="1200" b="1" dirty="0">
                <a:latin typeface="Times" pitchFamily="2" charset="0"/>
                <a:ea typeface="Baskerville" panose="02020502070401020303" pitchFamily="18" charset="0"/>
                <a:cs typeface="Didot" panose="02000503000000020003" pitchFamily="2" charset="-79"/>
                <a:sym typeface="Arial" panose="020B0604020202020204" pitchFamily="34" charset="0"/>
              </a:endParaRPr>
            </a:p>
            <a:p>
              <a:pPr algn="ctr">
                <a:lnSpc>
                  <a:spcPct val="100000"/>
                </a:lnSpc>
                <a:spcBef>
                  <a:spcPct val="0"/>
                </a:spcBef>
                <a:buClr>
                  <a:srgbClr val="000000"/>
                </a:buClr>
                <a:buSzPts val="1100"/>
                <a:buFont typeface="Arial" panose="020B0604020202020204" pitchFamily="34" charset="0"/>
                <a:buNone/>
                <a:defRPr/>
              </a:pPr>
              <a:r>
                <a:rPr lang="en-US" altLang="zh-TW" sz="1200" b="1" dirty="0">
                  <a:latin typeface="Times" pitchFamily="2" charset="0"/>
                  <a:ea typeface="Baskerville SemiBold" panose="02020502070401020303" pitchFamily="18" charset="0"/>
                  <a:cs typeface="Didot" panose="02000503000000020003" pitchFamily="2" charset="-79"/>
                  <a:sym typeface="Playfair Display" pitchFamily="2" charset="77"/>
                </a:rPr>
                <a:t>Feather-light Fineness Fibers from </a:t>
              </a:r>
              <a:r>
                <a:rPr lang="en-US" altLang="zh-TW" sz="1200" b="1" dirty="0">
                  <a:solidFill>
                    <a:schemeClr val="accent2">
                      <a:lumMod val="75000"/>
                    </a:schemeClr>
                  </a:solidFill>
                  <a:latin typeface="Times" pitchFamily="2" charset="0"/>
                  <a:ea typeface="Baskerville SemiBold" panose="02020502070401020303" pitchFamily="18" charset="0"/>
                  <a:cs typeface="Didot" panose="02000503000000020003" pitchFamily="2" charset="-79"/>
                  <a:sym typeface="Playfair Display" pitchFamily="2" charset="77"/>
                </a:rPr>
                <a:t>Beech Trees </a:t>
              </a:r>
            </a:p>
            <a:p>
              <a:pPr algn="ctr">
                <a:lnSpc>
                  <a:spcPct val="100000"/>
                </a:lnSpc>
                <a:spcBef>
                  <a:spcPct val="0"/>
                </a:spcBef>
                <a:buClr>
                  <a:srgbClr val="000000"/>
                </a:buClr>
                <a:buSzPts val="1100"/>
                <a:buFont typeface="Arial" panose="020B0604020202020204" pitchFamily="34" charset="0"/>
                <a:buNone/>
                <a:defRPr/>
              </a:pPr>
              <a:r>
                <a:rPr lang="en-US" altLang="zh-TW" sz="1200" b="1" dirty="0">
                  <a:latin typeface="Times" pitchFamily="2" charset="0"/>
                  <a:ea typeface="Baskerville SemiBold" panose="02020502070401020303" pitchFamily="18" charset="0"/>
                  <a:cs typeface="Didot" panose="02000503000000020003" pitchFamily="2" charset="-79"/>
                  <a:sym typeface="Playfair Display" pitchFamily="2" charset="77"/>
                </a:rPr>
                <a:t>(Renewable Source Material Wood)</a:t>
              </a:r>
            </a:p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Clr>
                  <a:srgbClr val="000000"/>
                </a:buClr>
                <a:buFont typeface="Arial" panose="020B0604020202020204" pitchFamily="34" charset="0"/>
                <a:buNone/>
                <a:defRPr/>
              </a:pPr>
              <a:endParaRPr lang="en-US" altLang="en-US" sz="1200" b="1" dirty="0">
                <a:latin typeface="Times" pitchFamily="2" charset="0"/>
                <a:ea typeface="Baskerville" panose="02020502070401020303" pitchFamily="18" charset="0"/>
                <a:cs typeface="Didot" panose="02000503000000020003" pitchFamily="2" charset="-79"/>
                <a:sym typeface="Arial" panose="020B0604020202020204" pitchFamily="34" charset="0"/>
              </a:endParaRPr>
            </a:p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Clr>
                  <a:srgbClr val="000000"/>
                </a:buClr>
                <a:buFont typeface="Arial" panose="020B0604020202020204" pitchFamily="34" charset="0"/>
                <a:buNone/>
                <a:defRPr/>
              </a:pPr>
              <a:r>
                <a:rPr lang="en-US" altLang="en-US" sz="1200" b="1" dirty="0">
                  <a:latin typeface="Times" pitchFamily="2" charset="0"/>
                  <a:ea typeface="Baskerville" panose="02020502070401020303" pitchFamily="18" charset="0"/>
                  <a:cs typeface="Didot" panose="02000503000000020003" pitchFamily="2" charset="-79"/>
                  <a:sym typeface="Arial" panose="020B0604020202020204" pitchFamily="34" charset="0"/>
                </a:rPr>
                <a:t>Natural Stretch and Weightless Comfort</a:t>
              </a:r>
            </a:p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Clr>
                  <a:srgbClr val="000000"/>
                </a:buClr>
                <a:buFont typeface="Arial" panose="020B0604020202020204" pitchFamily="34" charset="0"/>
                <a:buNone/>
                <a:defRPr/>
              </a:pPr>
              <a:endParaRPr lang="en-US" altLang="en-US" sz="1200" b="1" dirty="0">
                <a:latin typeface="Times" pitchFamily="2" charset="0"/>
                <a:ea typeface="Baskerville" panose="02020502070401020303" pitchFamily="18" charset="0"/>
                <a:cs typeface="Didot" panose="02000503000000020003" pitchFamily="2" charset="-79"/>
                <a:sym typeface="Arial" panose="020B0604020202020204" pitchFamily="34" charset="0"/>
              </a:endParaRPr>
            </a:p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Clr>
                  <a:srgbClr val="000000"/>
                </a:buClr>
                <a:buFont typeface="Arial" panose="020B0604020202020204" pitchFamily="34" charset="0"/>
                <a:buNone/>
                <a:defRPr/>
              </a:pPr>
              <a:r>
                <a:rPr lang="en-US" altLang="zh-TW" sz="1200" b="1" dirty="0">
                  <a:latin typeface="Times" pitchFamily="2" charset="0"/>
                  <a:ea typeface="Baskerville" panose="02020502070401020303" pitchFamily="18" charset="0"/>
                  <a:cs typeface="Didot" panose="02000503000000020003" pitchFamily="2" charset="-79"/>
                  <a:sym typeface="Arial" panose="020B0604020202020204" pitchFamily="34" charset="0"/>
                </a:rPr>
                <a:t>“ Supreme</a:t>
              </a:r>
              <a:r>
                <a:rPr lang="zh-TW" altLang="en-US" sz="1200" b="1" dirty="0">
                  <a:latin typeface="Times" pitchFamily="2" charset="0"/>
                  <a:ea typeface="Baskerville" panose="02020502070401020303" pitchFamily="18" charset="0"/>
                  <a:cs typeface="Didot" panose="02000503000000020003" pitchFamily="2" charset="-79"/>
                  <a:sym typeface="Arial" panose="020B0604020202020204" pitchFamily="34" charset="0"/>
                </a:rPr>
                <a:t> </a:t>
              </a:r>
              <a:r>
                <a:rPr lang="en-US" altLang="zh-TW" sz="1200" b="1" dirty="0">
                  <a:latin typeface="Times" pitchFamily="2" charset="0"/>
                  <a:ea typeface="Baskerville" panose="02020502070401020303" pitchFamily="18" charset="0"/>
                  <a:cs typeface="Didot" panose="02000503000000020003" pitchFamily="2" charset="-79"/>
                  <a:sym typeface="Arial" panose="020B0604020202020204" pitchFamily="34" charset="0"/>
                </a:rPr>
                <a:t>Drapability</a:t>
              </a:r>
              <a:r>
                <a:rPr lang="zh-TW" altLang="en-US" sz="1200" b="1" dirty="0">
                  <a:latin typeface="Times" pitchFamily="2" charset="0"/>
                  <a:ea typeface="Baskerville" panose="02020502070401020303" pitchFamily="18" charset="0"/>
                  <a:cs typeface="Didot" panose="02000503000000020003" pitchFamily="2" charset="-79"/>
                  <a:sym typeface="Arial" panose="020B0604020202020204" pitchFamily="34" charset="0"/>
                </a:rPr>
                <a:t> </a:t>
              </a:r>
              <a:r>
                <a:rPr lang="en-US" altLang="zh-TW" sz="1200" b="1" dirty="0">
                  <a:latin typeface="Times" pitchFamily="2" charset="0"/>
                  <a:ea typeface="Baskerville" panose="02020502070401020303" pitchFamily="18" charset="0"/>
                  <a:cs typeface="Didot" panose="02000503000000020003" pitchFamily="2" charset="-79"/>
                  <a:sym typeface="Arial" panose="020B0604020202020204" pitchFamily="34" charset="0"/>
                </a:rPr>
                <a:t>with</a:t>
              </a:r>
              <a:r>
                <a:rPr lang="zh-TW" altLang="en-US" sz="1200" b="1" dirty="0">
                  <a:latin typeface="Times" pitchFamily="2" charset="0"/>
                  <a:ea typeface="Baskerville" panose="02020502070401020303" pitchFamily="18" charset="0"/>
                  <a:cs typeface="Didot" panose="02000503000000020003" pitchFamily="2" charset="-79"/>
                  <a:sym typeface="Arial" panose="020B0604020202020204" pitchFamily="34" charset="0"/>
                </a:rPr>
                <a:t> </a:t>
              </a:r>
              <a:r>
                <a:rPr lang="en-US" altLang="zh-TW" sz="1200" b="1" dirty="0">
                  <a:latin typeface="Times" pitchFamily="2" charset="0"/>
                  <a:ea typeface="Baskerville" panose="02020502070401020303" pitchFamily="18" charset="0"/>
                  <a:cs typeface="Didot" panose="02000503000000020003" pitchFamily="2" charset="-79"/>
                  <a:sym typeface="Arial" panose="020B0604020202020204" pitchFamily="34" charset="0"/>
                </a:rPr>
                <a:t>natural</a:t>
              </a:r>
              <a:r>
                <a:rPr lang="zh-TW" altLang="en-US" sz="1200" b="1" dirty="0">
                  <a:latin typeface="Times" pitchFamily="2" charset="0"/>
                  <a:ea typeface="Baskerville" panose="02020502070401020303" pitchFamily="18" charset="0"/>
                  <a:cs typeface="Didot" panose="02000503000000020003" pitchFamily="2" charset="-79"/>
                  <a:sym typeface="Arial" panose="020B0604020202020204" pitchFamily="34" charset="0"/>
                </a:rPr>
                <a:t> </a:t>
              </a:r>
              <a:r>
                <a:rPr lang="en-US" altLang="zh-TW" sz="1200" b="1" dirty="0">
                  <a:latin typeface="Times" pitchFamily="2" charset="0"/>
                  <a:ea typeface="Baskerville" panose="02020502070401020303" pitchFamily="18" charset="0"/>
                  <a:cs typeface="Didot" panose="02000503000000020003" pitchFamily="2" charset="-79"/>
                  <a:sym typeface="Arial" panose="020B0604020202020204" pitchFamily="34" charset="0"/>
                </a:rPr>
                <a:t>soft</a:t>
              </a:r>
              <a:r>
                <a:rPr lang="zh-TW" altLang="en-US" sz="1200" b="1" dirty="0">
                  <a:latin typeface="Times" pitchFamily="2" charset="0"/>
                  <a:ea typeface="Baskerville" panose="02020502070401020303" pitchFamily="18" charset="0"/>
                  <a:cs typeface="Didot" panose="02000503000000020003" pitchFamily="2" charset="-79"/>
                  <a:sym typeface="Arial" panose="020B0604020202020204" pitchFamily="34" charset="0"/>
                </a:rPr>
                <a:t> </a:t>
              </a:r>
              <a:r>
                <a:rPr lang="en-US" altLang="zh-TW" sz="1200" b="1" dirty="0">
                  <a:latin typeface="Times" pitchFamily="2" charset="0"/>
                  <a:ea typeface="Baskerville" panose="02020502070401020303" pitchFamily="18" charset="0"/>
                  <a:cs typeface="Didot" panose="02000503000000020003" pitchFamily="2" charset="-79"/>
                  <a:sym typeface="Arial" panose="020B0604020202020204" pitchFamily="34" charset="0"/>
                </a:rPr>
                <a:t>touch</a:t>
              </a:r>
              <a:r>
                <a:rPr lang="zh-TW" altLang="en-US" sz="1200" b="1" dirty="0">
                  <a:latin typeface="Times" pitchFamily="2" charset="0"/>
                  <a:ea typeface="Baskerville" panose="02020502070401020303" pitchFamily="18" charset="0"/>
                  <a:cs typeface="Didot" panose="02000503000000020003" pitchFamily="2" charset="-79"/>
                  <a:sym typeface="Arial" panose="020B0604020202020204" pitchFamily="34" charset="0"/>
                </a:rPr>
                <a:t> </a:t>
              </a:r>
              <a:r>
                <a:rPr lang="en-US" altLang="zh-TW" sz="1200" b="1" dirty="0">
                  <a:latin typeface="Times" pitchFamily="2" charset="0"/>
                  <a:ea typeface="Baskerville" panose="02020502070401020303" pitchFamily="18" charset="0"/>
                  <a:cs typeface="Didot" panose="02000503000000020003" pitchFamily="2" charset="-79"/>
                  <a:sym typeface="Arial" panose="020B0604020202020204" pitchFamily="34" charset="0"/>
                </a:rPr>
                <a:t>makes</a:t>
              </a:r>
              <a:r>
                <a:rPr lang="zh-TW" altLang="en-US" sz="1200" b="1" dirty="0">
                  <a:latin typeface="Times" pitchFamily="2" charset="0"/>
                  <a:ea typeface="Baskerville" panose="02020502070401020303" pitchFamily="18" charset="0"/>
                  <a:cs typeface="Didot" panose="02000503000000020003" pitchFamily="2" charset="-79"/>
                  <a:sym typeface="Arial" panose="020B0604020202020204" pitchFamily="34" charset="0"/>
                </a:rPr>
                <a:t> </a:t>
              </a:r>
              <a:r>
                <a:rPr lang="en-US" altLang="zh-TW" sz="1200" b="1" dirty="0">
                  <a:latin typeface="Times" pitchFamily="2" charset="0"/>
                  <a:ea typeface="Baskerville" panose="02020502070401020303" pitchFamily="18" charset="0"/>
                  <a:cs typeface="Didot" panose="02000503000000020003" pitchFamily="2" charset="-79"/>
                  <a:sym typeface="Arial" panose="020B0604020202020204" pitchFamily="34" charset="0"/>
                </a:rPr>
                <a:t>you</a:t>
              </a:r>
              <a:r>
                <a:rPr lang="zh-TW" altLang="en-US" sz="1200" b="1" dirty="0">
                  <a:latin typeface="Times" pitchFamily="2" charset="0"/>
                  <a:ea typeface="Baskerville" panose="02020502070401020303" pitchFamily="18" charset="0"/>
                  <a:cs typeface="Didot" panose="02000503000000020003" pitchFamily="2" charset="-79"/>
                  <a:sym typeface="Arial" panose="020B0604020202020204" pitchFamily="34" charset="0"/>
                </a:rPr>
                <a:t> </a:t>
              </a:r>
              <a:r>
                <a:rPr lang="en-US" altLang="zh-TW" sz="1200" b="1" dirty="0">
                  <a:latin typeface="Times" pitchFamily="2" charset="0"/>
                  <a:ea typeface="Baskerville" panose="02020502070401020303" pitchFamily="18" charset="0"/>
                  <a:cs typeface="Didot" panose="02000503000000020003" pitchFamily="2" charset="-79"/>
                  <a:sym typeface="Arial" panose="020B0604020202020204" pitchFamily="34" charset="0"/>
                </a:rPr>
                <a:t>intoxicating</a:t>
              </a:r>
              <a:r>
                <a:rPr lang="zh-TW" altLang="en-US" sz="1200" b="1" dirty="0">
                  <a:latin typeface="Times" pitchFamily="2" charset="0"/>
                  <a:ea typeface="Baskerville" panose="02020502070401020303" pitchFamily="18" charset="0"/>
                  <a:cs typeface="Didot" panose="02000503000000020003" pitchFamily="2" charset="-79"/>
                  <a:sym typeface="Arial" panose="020B0604020202020204" pitchFamily="34" charset="0"/>
                </a:rPr>
                <a:t> </a:t>
              </a:r>
              <a:r>
                <a:rPr lang="en-US" altLang="zh-TW" sz="1200" b="1" dirty="0">
                  <a:latin typeface="Times" pitchFamily="2" charset="0"/>
                  <a:ea typeface="Baskerville" panose="02020502070401020303" pitchFamily="18" charset="0"/>
                  <a:cs typeface="Didot" panose="02000503000000020003" pitchFamily="2" charset="-79"/>
                  <a:sym typeface="Arial" panose="020B0604020202020204" pitchFamily="34" charset="0"/>
                </a:rPr>
                <a:t>in</a:t>
              </a:r>
              <a:r>
                <a:rPr lang="zh-TW" altLang="en-US" sz="1200" b="1" dirty="0">
                  <a:latin typeface="Times" pitchFamily="2" charset="0"/>
                  <a:ea typeface="Baskerville" panose="02020502070401020303" pitchFamily="18" charset="0"/>
                  <a:cs typeface="Didot" panose="02000503000000020003" pitchFamily="2" charset="-79"/>
                  <a:sym typeface="Arial" panose="020B0604020202020204" pitchFamily="34" charset="0"/>
                </a:rPr>
                <a:t> </a:t>
              </a:r>
              <a:r>
                <a:rPr lang="en-US" altLang="zh-TW" sz="1200" b="1" dirty="0">
                  <a:latin typeface="Times" pitchFamily="2" charset="0"/>
                  <a:ea typeface="Baskerville" panose="02020502070401020303" pitchFamily="18" charset="0"/>
                  <a:cs typeface="Didot" panose="02000503000000020003" pitchFamily="2" charset="-79"/>
                  <a:sym typeface="Arial" panose="020B0604020202020204" pitchFamily="34" charset="0"/>
                </a:rPr>
                <a:t>daily</a:t>
              </a:r>
              <a:r>
                <a:rPr lang="zh-TW" altLang="en-US" sz="1200" b="1" dirty="0">
                  <a:latin typeface="Times" pitchFamily="2" charset="0"/>
                  <a:ea typeface="Baskerville" panose="02020502070401020303" pitchFamily="18" charset="0"/>
                  <a:cs typeface="Didot" panose="02000503000000020003" pitchFamily="2" charset="-79"/>
                  <a:sym typeface="Arial" panose="020B0604020202020204" pitchFamily="34" charset="0"/>
                </a:rPr>
                <a:t> </a:t>
              </a:r>
              <a:r>
                <a:rPr lang="en-US" altLang="zh-TW" sz="1200" b="1" dirty="0">
                  <a:latin typeface="Times" pitchFamily="2" charset="0"/>
                  <a:ea typeface="Baskerville" panose="02020502070401020303" pitchFamily="18" charset="0"/>
                  <a:cs typeface="Didot" panose="02000503000000020003" pitchFamily="2" charset="-79"/>
                  <a:sym typeface="Arial" panose="020B0604020202020204" pitchFamily="34" charset="0"/>
                </a:rPr>
                <a:t>comfort. ”</a:t>
              </a:r>
              <a:endParaRPr lang="en-US" altLang="en-US" sz="1200" b="1" dirty="0">
                <a:latin typeface="Times" pitchFamily="2" charset="0"/>
                <a:ea typeface="Baskerville" panose="02020502070401020303" pitchFamily="18" charset="0"/>
                <a:cs typeface="Didot" panose="02000503000000020003" pitchFamily="2" charset="-79"/>
                <a:sym typeface="Arial" panose="020B0604020202020204" pitchFamily="34" charset="0"/>
              </a:endParaRPr>
            </a:p>
          </p:txBody>
        </p:sp>
        <p:pic>
          <p:nvPicPr>
            <p:cNvPr id="76" name="Picture 12">
              <a:extLst>
                <a:ext uri="{FF2B5EF4-FFF2-40B4-BE49-F238E27FC236}">
                  <a16:creationId xmlns:a16="http://schemas.microsoft.com/office/drawing/2014/main" id="{BD94F5D6-45F5-6640-AC87-DD31DE2546F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17499" y="5010150"/>
              <a:ext cx="601663" cy="16049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grpSp>
          <p:nvGrpSpPr>
            <p:cNvPr id="77" name="Group 7">
              <a:extLst>
                <a:ext uri="{FF2B5EF4-FFF2-40B4-BE49-F238E27FC236}">
                  <a16:creationId xmlns:a16="http://schemas.microsoft.com/office/drawing/2014/main" id="{590A3B8E-4E3E-B449-B703-9EDC240CE16B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17499" y="2390775"/>
              <a:ext cx="1781175" cy="414338"/>
              <a:chOff x="6031484" y="2851656"/>
              <a:chExt cx="2468814" cy="573562"/>
            </a:xfrm>
          </p:grpSpPr>
          <p:pic>
            <p:nvPicPr>
              <p:cNvPr id="79" name="Picture 46">
                <a:extLst>
                  <a:ext uri="{FF2B5EF4-FFF2-40B4-BE49-F238E27FC236}">
                    <a16:creationId xmlns:a16="http://schemas.microsoft.com/office/drawing/2014/main" id="{D0CBCF7E-58E2-5342-B65A-45AB891761EA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8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34279" y="2886349"/>
                <a:ext cx="1166019" cy="5182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80" name="Picture 47">
                <a:extLst>
                  <a:ext uri="{FF2B5EF4-FFF2-40B4-BE49-F238E27FC236}">
                    <a16:creationId xmlns:a16="http://schemas.microsoft.com/office/drawing/2014/main" id="{95B872BE-DC2D-CD43-8340-05E6FA8AB606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9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031484" y="2851656"/>
                <a:ext cx="1438630" cy="5735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pic>
          <p:nvPicPr>
            <p:cNvPr id="78" name="Picture 102">
              <a:extLst>
                <a:ext uri="{FF2B5EF4-FFF2-40B4-BE49-F238E27FC236}">
                  <a16:creationId xmlns:a16="http://schemas.microsoft.com/office/drawing/2014/main" id="{156BF586-C4B2-AD49-970A-A3504D1F4BC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96887" y="3008313"/>
              <a:ext cx="3727450" cy="161766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64" name="Picture 63">
            <a:extLst>
              <a:ext uri="{FF2B5EF4-FFF2-40B4-BE49-F238E27FC236}">
                <a16:creationId xmlns:a16="http://schemas.microsoft.com/office/drawing/2014/main" id="{8FCCD1CF-02B9-0D45-B485-7977082FE03D}"/>
              </a:ext>
            </a:extLst>
          </p:cNvPr>
          <p:cNvPicPr>
            <a:picLocks noChangeAspect="1"/>
          </p:cNvPicPr>
          <p:nvPr/>
        </p:nvPicPr>
        <p:blipFill>
          <a:blip r:embed="rId11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193259" y="2855684"/>
            <a:ext cx="1636893" cy="3841418"/>
          </a:xfrm>
          <a:prstGeom prst="rect">
            <a:avLst/>
          </a:prstGeom>
        </p:spPr>
      </p:pic>
      <p:cxnSp>
        <p:nvCxnSpPr>
          <p:cNvPr id="83" name="Straight Connector 82">
            <a:extLst>
              <a:ext uri="{FF2B5EF4-FFF2-40B4-BE49-F238E27FC236}">
                <a16:creationId xmlns:a16="http://schemas.microsoft.com/office/drawing/2014/main" id="{029487D6-D1CB-8C4D-A045-4C49303A8F25}"/>
              </a:ext>
            </a:extLst>
          </p:cNvPr>
          <p:cNvCxnSpPr>
            <a:cxnSpLocks/>
          </p:cNvCxnSpPr>
          <p:nvPr/>
        </p:nvCxnSpPr>
        <p:spPr>
          <a:xfrm>
            <a:off x="9880600" y="2159000"/>
            <a:ext cx="0" cy="4568824"/>
          </a:xfrm>
          <a:prstGeom prst="line">
            <a:avLst/>
          </a:prstGeom>
          <a:ln w="254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4" name="Google Shape;231;p33">
            <a:extLst>
              <a:ext uri="{FF2B5EF4-FFF2-40B4-BE49-F238E27FC236}">
                <a16:creationId xmlns:a16="http://schemas.microsoft.com/office/drawing/2014/main" id="{C85A8EC0-DC8F-6A4F-A15B-51F0AECDFA4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47751" y="2821782"/>
            <a:ext cx="2097089" cy="3476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21900" tIns="121900" rIns="121900" bIns="121900" anchor="b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Clr>
                <a:srgbClr val="000000"/>
              </a:buClr>
              <a:buSzPts val="1100"/>
              <a:buNone/>
            </a:pPr>
            <a:r>
              <a:rPr lang="en-US" altLang="zh-TW" sz="1400" b="1" dirty="0">
                <a:latin typeface="Times" pitchFamily="2" charset="0"/>
                <a:ea typeface="Baskerville" panose="02020502070401020303" pitchFamily="18" charset="0"/>
                <a:cs typeface="Didot" panose="02000503000000020003" pitchFamily="2" charset="-79"/>
                <a:sym typeface="Playfair Display"/>
              </a:rPr>
              <a:t>SE-15894(CS)</a:t>
            </a:r>
            <a:endParaRPr lang="en-US" altLang="en-US" sz="1400" b="1" dirty="0">
              <a:latin typeface="Times" pitchFamily="2" charset="0"/>
              <a:ea typeface="Baskerville" panose="02020502070401020303" pitchFamily="18" charset="0"/>
              <a:cs typeface="Didot" panose="02000503000000020003" pitchFamily="2" charset="-79"/>
              <a:sym typeface="Playfair Display"/>
            </a:endParaRPr>
          </a:p>
        </p:txBody>
      </p:sp>
      <p:sp>
        <p:nvSpPr>
          <p:cNvPr id="59" name="TextBox 58">
            <a:extLst>
              <a:ext uri="{FF2B5EF4-FFF2-40B4-BE49-F238E27FC236}">
                <a16:creationId xmlns:a16="http://schemas.microsoft.com/office/drawing/2014/main" id="{FBD0E010-9A9F-774C-8F31-BE46428E4E8A}"/>
              </a:ext>
            </a:extLst>
          </p:cNvPr>
          <p:cNvSpPr txBox="1"/>
          <p:nvPr/>
        </p:nvSpPr>
        <p:spPr>
          <a:xfrm>
            <a:off x="2782677" y="4256665"/>
            <a:ext cx="1403350" cy="27622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fontAlgn="auto" hangingPunct="1">
              <a:spcAft>
                <a:spcPts val="2133"/>
              </a:spcAft>
              <a:defRPr/>
            </a:pPr>
            <a:r>
              <a:rPr lang="en-US" altLang="zh-TW" sz="1200" kern="0" dirty="0">
                <a:latin typeface="Arial" panose="020B0604020202020204" pitchFamily="34" charset="0"/>
                <a:cs typeface="Arial" panose="020B0604020202020204" pitchFamily="34" charset="0"/>
              </a:rPr>
              <a:t>65”</a:t>
            </a:r>
            <a:r>
              <a:rPr lang="en-US" sz="1200" kern="0" dirty="0">
                <a:latin typeface="Arial" panose="020B0604020202020204" pitchFamily="34" charset="0"/>
                <a:cs typeface="Arial" panose="020B0604020202020204" pitchFamily="34" charset="0"/>
              </a:rPr>
              <a:t> X </a:t>
            </a:r>
            <a:r>
              <a:rPr lang="en-US" altLang="zh-TW" sz="1200" kern="0" dirty="0">
                <a:latin typeface="Arial" panose="020B0604020202020204" pitchFamily="34" charset="0"/>
                <a:cs typeface="Arial" panose="020B0604020202020204" pitchFamily="34" charset="0"/>
              </a:rPr>
              <a:t>150</a:t>
            </a:r>
            <a:r>
              <a:rPr lang="zh-TW" altLang="en-US" sz="1200" kern="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kern="0" dirty="0" err="1">
                <a:latin typeface="Arial" panose="020B0604020202020204" pitchFamily="34" charset="0"/>
                <a:cs typeface="Arial" panose="020B0604020202020204" pitchFamily="34" charset="0"/>
              </a:rPr>
              <a:t>gsm</a:t>
            </a:r>
            <a:endParaRPr lang="en-US" sz="1200" kern="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5" name="TextBox 59">
            <a:extLst>
              <a:ext uri="{FF2B5EF4-FFF2-40B4-BE49-F238E27FC236}">
                <a16:creationId xmlns:a16="http://schemas.microsoft.com/office/drawing/2014/main" id="{630D3C17-4442-7F49-92BB-CC7C8461FCF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82677" y="3499695"/>
            <a:ext cx="1844675" cy="2873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lnSpc>
                <a:spcPct val="115000"/>
              </a:lnSpc>
              <a:spcBef>
                <a:spcPct val="0"/>
              </a:spcBef>
              <a:spcAft>
                <a:spcPts val="2138"/>
              </a:spcAft>
              <a:buClr>
                <a:srgbClr val="000000"/>
              </a:buClr>
              <a:buSzPts val="1100"/>
              <a:buNone/>
            </a:pPr>
            <a:r>
              <a:rPr lang="en-US" altLang="en-US" sz="1200" dirty="0">
                <a:latin typeface="Arial" panose="020B0604020202020204" pitchFamily="34" charset="0"/>
                <a:ea typeface="新細明體" panose="02020500000000000000" pitchFamily="18" charset="-120"/>
                <a:cs typeface="Arial" panose="020B0604020202020204" pitchFamily="34" charset="0"/>
                <a:sym typeface="Open Sans Light" pitchFamily="34" charset="0"/>
              </a:rPr>
              <a:t>19</a:t>
            </a:r>
            <a:r>
              <a:rPr lang="en-HK" altLang="en-US" sz="1200" dirty="0">
                <a:latin typeface="Arial" panose="020B0604020202020204" pitchFamily="34" charset="0"/>
                <a:ea typeface="新細明體" panose="02020500000000000000" pitchFamily="18" charset="-120"/>
                <a:cs typeface="Arial" panose="020B0604020202020204" pitchFamily="34" charset="0"/>
                <a:sym typeface="Open Sans Light" pitchFamily="34" charset="0"/>
              </a:rPr>
              <a:t>%</a:t>
            </a:r>
            <a:r>
              <a:rPr lang="en-US" altLang="en-US" sz="1200" dirty="0">
                <a:latin typeface="Arial" panose="020B0604020202020204" pitchFamily="34" charset="0"/>
                <a:ea typeface="新細明體" panose="02020500000000000000" pitchFamily="18" charset="-120"/>
                <a:cs typeface="Arial" panose="020B0604020202020204" pitchFamily="34" charset="0"/>
                <a:sym typeface="Open Sans Light" pitchFamily="34" charset="0"/>
              </a:rPr>
              <a:t>    Elastane</a:t>
            </a:r>
            <a:endParaRPr lang="en-HK" altLang="en-US" sz="1200" dirty="0">
              <a:latin typeface="Arial" panose="020B0604020202020204" pitchFamily="34" charset="0"/>
              <a:ea typeface="新細明體" panose="02020500000000000000" pitchFamily="18" charset="-120"/>
              <a:cs typeface="Arial" panose="020B0604020202020204" pitchFamily="34" charset="0"/>
              <a:sym typeface="Open Sans Light" pitchFamily="34" charset="0"/>
            </a:endParaRPr>
          </a:p>
        </p:txBody>
      </p:sp>
      <p:sp>
        <p:nvSpPr>
          <p:cNvPr id="69" name="TextBox 59">
            <a:extLst>
              <a:ext uri="{FF2B5EF4-FFF2-40B4-BE49-F238E27FC236}">
                <a16:creationId xmlns:a16="http://schemas.microsoft.com/office/drawing/2014/main" id="{A95649CF-256D-844E-8604-B98546E5421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9517" y="3789255"/>
            <a:ext cx="1844675" cy="2873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lnSpc>
                <a:spcPct val="115000"/>
              </a:lnSpc>
              <a:spcBef>
                <a:spcPct val="0"/>
              </a:spcBef>
              <a:spcAft>
                <a:spcPts val="2138"/>
              </a:spcAft>
              <a:buClr>
                <a:srgbClr val="000000"/>
              </a:buClr>
              <a:buSzPts val="1100"/>
              <a:buNone/>
            </a:pPr>
            <a:r>
              <a:rPr lang="en-US" altLang="en-US" sz="1200" dirty="0">
                <a:latin typeface="Arial" panose="020B0604020202020204" pitchFamily="34" charset="0"/>
                <a:ea typeface="新細明體" panose="02020500000000000000" pitchFamily="18" charset="-120"/>
                <a:cs typeface="Arial" panose="020B0604020202020204" pitchFamily="34" charset="0"/>
                <a:sym typeface="Open Sans Light" pitchFamily="34" charset="0"/>
              </a:rPr>
              <a:t>7</a:t>
            </a:r>
            <a:r>
              <a:rPr lang="en-HK" altLang="en-US" sz="1200" dirty="0">
                <a:latin typeface="Arial" panose="020B0604020202020204" pitchFamily="34" charset="0"/>
                <a:ea typeface="新細明體" panose="02020500000000000000" pitchFamily="18" charset="-120"/>
                <a:cs typeface="Arial" panose="020B0604020202020204" pitchFamily="34" charset="0"/>
                <a:sym typeface="Open Sans Light" pitchFamily="34" charset="0"/>
              </a:rPr>
              <a:t>%</a:t>
            </a:r>
            <a:r>
              <a:rPr lang="en-US" altLang="en-US" sz="1200" dirty="0">
                <a:latin typeface="Arial" panose="020B0604020202020204" pitchFamily="34" charset="0"/>
                <a:ea typeface="新細明體" panose="02020500000000000000" pitchFamily="18" charset="-120"/>
                <a:cs typeface="Arial" panose="020B0604020202020204" pitchFamily="34" charset="0"/>
                <a:sym typeface="Open Sans Light" pitchFamily="34" charset="0"/>
              </a:rPr>
              <a:t>     Elastane</a:t>
            </a:r>
            <a:endParaRPr lang="en-HK" altLang="en-US" sz="1200" dirty="0">
              <a:latin typeface="Arial" panose="020B0604020202020204" pitchFamily="34" charset="0"/>
              <a:ea typeface="新細明體" panose="02020500000000000000" pitchFamily="18" charset="-120"/>
              <a:cs typeface="Arial" panose="020B0604020202020204" pitchFamily="34" charset="0"/>
              <a:sym typeface="Open Sans Light" pitchFamily="34" charset="0"/>
            </a:endParaRPr>
          </a:p>
        </p:txBody>
      </p:sp>
      <p:pic>
        <p:nvPicPr>
          <p:cNvPr id="81" name="Picture 80">
            <a:extLst>
              <a:ext uri="{FF2B5EF4-FFF2-40B4-BE49-F238E27FC236}">
                <a16:creationId xmlns:a16="http://schemas.microsoft.com/office/drawing/2014/main" id="{6B9524F3-1C77-4F4A-B3E2-323E2E91A3B7}"/>
              </a:ext>
            </a:extLst>
          </p:cNvPr>
          <p:cNvPicPr>
            <a:picLocks noChangeAspect="1"/>
          </p:cNvPicPr>
          <p:nvPr/>
        </p:nvPicPr>
        <p:blipFill>
          <a:blip r:embed="rId1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760019" y="4608284"/>
            <a:ext cx="2114778" cy="2114778"/>
          </a:xfrm>
          <a:prstGeom prst="rect">
            <a:avLst/>
          </a:prstGeom>
        </p:spPr>
      </p:pic>
      <p:pic>
        <p:nvPicPr>
          <p:cNvPr id="82" name="Picture 81">
            <a:extLst>
              <a:ext uri="{FF2B5EF4-FFF2-40B4-BE49-F238E27FC236}">
                <a16:creationId xmlns:a16="http://schemas.microsoft.com/office/drawing/2014/main" id="{2A2D1AA3-3D17-784C-AE6F-808472A386A5}"/>
              </a:ext>
            </a:extLst>
          </p:cNvPr>
          <p:cNvPicPr>
            <a:picLocks noChangeAspect="1"/>
          </p:cNvPicPr>
          <p:nvPr/>
        </p:nvPicPr>
        <p:blipFill>
          <a:blip r:embed="rId1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14260" y="4608285"/>
            <a:ext cx="2114778" cy="2114778"/>
          </a:xfrm>
          <a:prstGeom prst="rect">
            <a:avLst/>
          </a:prstGeom>
        </p:spPr>
      </p:pic>
      <p:sp>
        <p:nvSpPr>
          <p:cNvPr id="84" name="Google Shape;231;p33">
            <a:extLst>
              <a:ext uri="{FF2B5EF4-FFF2-40B4-BE49-F238E27FC236}">
                <a16:creationId xmlns:a16="http://schemas.microsoft.com/office/drawing/2014/main" id="{995D7084-F0F2-C448-8A0D-151E8A5C684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9517" y="2368552"/>
            <a:ext cx="2101850" cy="3444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21900" tIns="121900" rIns="121900" bIns="121900" anchor="b"/>
          <a:lstStyle>
            <a:lvl1pPr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  <a:lvl2pPr marL="742950" indent="-285750"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2pPr>
            <a:lvl3pPr marL="1143000" indent="-228600"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3pPr>
            <a:lvl4pPr marL="1600200" indent="-228600"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4pPr>
            <a:lvl5pPr marL="2057400" indent="-228600"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  <a:buSzPts val="1100"/>
              <a:buFont typeface="Playfair Display" pitchFamily="2" charset="0"/>
              <a:buNone/>
              <a:defRPr/>
            </a:pPr>
            <a:r>
              <a:rPr lang="en-US" altLang="zh-TW" sz="1867" b="1" dirty="0">
                <a:solidFill>
                  <a:srgbClr val="00B050"/>
                </a:solidFill>
                <a:latin typeface="Times" pitchFamily="2" charset="0"/>
                <a:ea typeface="Baskerville" panose="02020502070401020303" pitchFamily="18" charset="0"/>
                <a:cs typeface="Didot" panose="02000503000000020003" pitchFamily="2" charset="-79"/>
                <a:sym typeface="Playfair Display" pitchFamily="2" charset="0"/>
              </a:rPr>
              <a:t>Jersey</a:t>
            </a:r>
            <a:endParaRPr lang="en-US" altLang="en-US" sz="1867" b="1" dirty="0">
              <a:solidFill>
                <a:srgbClr val="00B050"/>
              </a:solidFill>
              <a:latin typeface="Times" pitchFamily="2" charset="0"/>
              <a:ea typeface="Baskerville" panose="02020502070401020303" pitchFamily="18" charset="0"/>
              <a:cs typeface="Didot" panose="02000503000000020003" pitchFamily="2" charset="-79"/>
              <a:sym typeface="Playfair Display" pitchFamily="2" charset="0"/>
            </a:endParaRPr>
          </a:p>
        </p:txBody>
      </p:sp>
      <p:sp>
        <p:nvSpPr>
          <p:cNvPr id="85" name="Google Shape;231;p33">
            <a:extLst>
              <a:ext uri="{FF2B5EF4-FFF2-40B4-BE49-F238E27FC236}">
                <a16:creationId xmlns:a16="http://schemas.microsoft.com/office/drawing/2014/main" id="{2F573004-61F9-3F4F-BB84-1E8896EB0E1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60019" y="2368552"/>
            <a:ext cx="2101850" cy="3444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21900" tIns="121900" rIns="121900" bIns="121900" anchor="b"/>
          <a:lstStyle>
            <a:lvl1pPr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  <a:lvl2pPr marL="742950" indent="-285750"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2pPr>
            <a:lvl3pPr marL="1143000" indent="-228600"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3pPr>
            <a:lvl4pPr marL="1600200" indent="-228600"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4pPr>
            <a:lvl5pPr marL="2057400" indent="-228600"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  <a:buSzPts val="1100"/>
              <a:buFont typeface="Playfair Display" pitchFamily="2" charset="0"/>
              <a:buNone/>
              <a:defRPr/>
            </a:pPr>
            <a:r>
              <a:rPr lang="en-US" altLang="zh-TW" sz="1867" b="1" dirty="0">
                <a:solidFill>
                  <a:srgbClr val="00B050"/>
                </a:solidFill>
                <a:latin typeface="Times" pitchFamily="2" charset="0"/>
                <a:ea typeface="Baskerville" panose="02020502070401020303" pitchFamily="18" charset="0"/>
                <a:cs typeface="Didot" panose="02000503000000020003" pitchFamily="2" charset="-79"/>
                <a:sym typeface="Playfair Display" pitchFamily="2" charset="0"/>
              </a:rPr>
              <a:t>Cozy Jacquard</a:t>
            </a:r>
            <a:endParaRPr lang="en-US" altLang="en-US" sz="1867" b="1" dirty="0">
              <a:solidFill>
                <a:srgbClr val="00B050"/>
              </a:solidFill>
              <a:latin typeface="Times" pitchFamily="2" charset="0"/>
              <a:ea typeface="Baskerville" panose="02020502070401020303" pitchFamily="18" charset="0"/>
              <a:cs typeface="Didot" panose="02000503000000020003" pitchFamily="2" charset="-79"/>
              <a:sym typeface="Playfair Display" pitchFamily="2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A576AB1E-B261-804E-9A39-FCDDB3C96B61}"/>
              </a:ext>
            </a:extLst>
          </p:cNvPr>
          <p:cNvPicPr>
            <a:picLocks noChangeAspect="1"/>
          </p:cNvPicPr>
          <p:nvPr/>
        </p:nvPicPr>
        <p:blipFill>
          <a:blip r:embed="rId1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77318" y="4608284"/>
            <a:ext cx="1296517" cy="2120270"/>
          </a:xfrm>
          <a:prstGeom prst="rect">
            <a:avLst/>
          </a:prstGeom>
        </p:spPr>
      </p:pic>
      <p:sp>
        <p:nvSpPr>
          <p:cNvPr id="66" name="TextBox 65">
            <a:extLst>
              <a:ext uri="{FF2B5EF4-FFF2-40B4-BE49-F238E27FC236}">
                <a16:creationId xmlns:a16="http://schemas.microsoft.com/office/drawing/2014/main" id="{1ACF3329-212A-5F45-A618-3C2B9F19505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82677" y="3214686"/>
            <a:ext cx="2092120" cy="2866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15000"/>
              </a:lnSpc>
              <a:spcBef>
                <a:spcPct val="0"/>
              </a:spcBef>
              <a:spcAft>
                <a:spcPts val="2138"/>
              </a:spcAft>
              <a:buClr>
                <a:srgbClr val="000000"/>
              </a:buClr>
              <a:buSzPts val="1100"/>
              <a:buFont typeface="Arial" panose="020B0604020202020204" pitchFamily="34" charset="0"/>
              <a:buNone/>
            </a:pPr>
            <a:r>
              <a:rPr lang="en-US" altLang="en-US" sz="1200" dirty="0">
                <a:latin typeface="Arial" panose="020B0604020202020204" pitchFamily="34" charset="0"/>
                <a:ea typeface="新細明體" panose="02020500000000000000" pitchFamily="18" charset="-120"/>
                <a:cs typeface="Arial" panose="020B0604020202020204" pitchFamily="34" charset="0"/>
                <a:sym typeface="Open Sans Light" pitchFamily="34" charset="0"/>
              </a:rPr>
              <a:t>81</a:t>
            </a:r>
            <a:r>
              <a:rPr lang="en-HK" altLang="en-US" sz="1200" dirty="0">
                <a:latin typeface="Arial" panose="020B0604020202020204" pitchFamily="34" charset="0"/>
                <a:ea typeface="新細明體" panose="02020500000000000000" pitchFamily="18" charset="-120"/>
                <a:cs typeface="Arial" panose="020B0604020202020204" pitchFamily="34" charset="0"/>
                <a:sym typeface="Open Sans Light" pitchFamily="34" charset="0"/>
              </a:rPr>
              <a:t>%</a:t>
            </a:r>
            <a:r>
              <a:rPr lang="en-US" altLang="en-US" sz="1200" dirty="0">
                <a:latin typeface="Arial" panose="020B0604020202020204" pitchFamily="34" charset="0"/>
                <a:ea typeface="新細明體" panose="02020500000000000000" pitchFamily="18" charset="-120"/>
                <a:cs typeface="Arial" panose="020B0604020202020204" pitchFamily="34" charset="0"/>
                <a:sym typeface="Open Sans Light" pitchFamily="34" charset="0"/>
              </a:rPr>
              <a:t>   </a:t>
            </a:r>
            <a:r>
              <a:rPr lang="en-US" altLang="en-US" sz="1200" b="1" dirty="0">
                <a:latin typeface="Arial" panose="020B0604020202020204" pitchFamily="34" charset="0"/>
                <a:ea typeface="新細明體" panose="02020500000000000000" pitchFamily="18" charset="-120"/>
                <a:cs typeface="Arial" panose="020B0604020202020204" pitchFamily="34" charset="0"/>
                <a:sym typeface="Open Sans Light" pitchFamily="34" charset="0"/>
              </a:rPr>
              <a:t>80S</a:t>
            </a:r>
            <a:r>
              <a:rPr lang="en-US" altLang="en-US" sz="1200" b="1" dirty="0">
                <a:solidFill>
                  <a:srgbClr val="00B050"/>
                </a:solidFill>
                <a:latin typeface="Arial" panose="020B0604020202020204" pitchFamily="34" charset="0"/>
                <a:ea typeface="新細明體" panose="02020500000000000000" pitchFamily="18" charset="-120"/>
                <a:cs typeface="Arial" panose="020B0604020202020204" pitchFamily="34" charset="0"/>
                <a:sym typeface="Open Sans Light" pitchFamily="34" charset="0"/>
              </a:rPr>
              <a:t>  </a:t>
            </a:r>
            <a:r>
              <a:rPr lang="en-US" altLang="zh-TW" sz="12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  <a:sym typeface="Open Sans Light" pitchFamily="34" charset="0"/>
              </a:rPr>
              <a:t>Micro</a:t>
            </a:r>
            <a:r>
              <a:rPr lang="zh-TW" altLang="en-US" sz="12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  <a:sym typeface="Open Sans Light" pitchFamily="34" charset="0"/>
              </a:rPr>
              <a:t> </a:t>
            </a:r>
            <a:r>
              <a:rPr lang="en-US" altLang="zh-TW" sz="12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  <a:sym typeface="Open Sans Light" pitchFamily="34" charset="0"/>
              </a:rPr>
              <a:t>Modal</a:t>
            </a:r>
            <a:endParaRPr lang="en-HK" altLang="en-US" sz="1200" b="1" dirty="0">
              <a:solidFill>
                <a:schemeClr val="bg1"/>
              </a:solidFill>
              <a:latin typeface="Arial" panose="020B0604020202020204" pitchFamily="34" charset="0"/>
              <a:ea typeface="新細明體" panose="02020500000000000000" pitchFamily="18" charset="-120"/>
              <a:cs typeface="Arial" panose="020B0604020202020204" pitchFamily="34" charset="0"/>
              <a:sym typeface="Open Sans Light" pitchFamily="34" charset="0"/>
            </a:endParaRPr>
          </a:p>
        </p:txBody>
      </p:sp>
      <p:sp>
        <p:nvSpPr>
          <p:cNvPr id="88" name="TextBox 59">
            <a:extLst>
              <a:ext uri="{FF2B5EF4-FFF2-40B4-BE49-F238E27FC236}">
                <a16:creationId xmlns:a16="http://schemas.microsoft.com/office/drawing/2014/main" id="{0CA18C90-1180-0C4D-B0BD-7857E3B1665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9517" y="3214686"/>
            <a:ext cx="1844675" cy="2873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15000"/>
              </a:lnSpc>
              <a:spcBef>
                <a:spcPct val="0"/>
              </a:spcBef>
              <a:spcAft>
                <a:spcPts val="2138"/>
              </a:spcAft>
              <a:buClr>
                <a:srgbClr val="000000"/>
              </a:buClr>
              <a:buSzPts val="1100"/>
              <a:buFont typeface="Arial" panose="020B0604020202020204" pitchFamily="34" charset="0"/>
              <a:buNone/>
            </a:pPr>
            <a:r>
              <a:rPr lang="en-US" altLang="en-US" sz="1200" dirty="0">
                <a:latin typeface="Arial" panose="020B0604020202020204" pitchFamily="34" charset="0"/>
                <a:ea typeface="新細明體" panose="02020500000000000000" pitchFamily="18" charset="-120"/>
                <a:cs typeface="Arial" panose="020B0604020202020204" pitchFamily="34" charset="0"/>
                <a:sym typeface="Open Sans Light" pitchFamily="34" charset="0"/>
              </a:rPr>
              <a:t>47</a:t>
            </a:r>
            <a:r>
              <a:rPr lang="en-HK" altLang="en-US" sz="1200" dirty="0">
                <a:latin typeface="Arial" panose="020B0604020202020204" pitchFamily="34" charset="0"/>
                <a:ea typeface="新細明體" panose="02020500000000000000" pitchFamily="18" charset="-120"/>
                <a:cs typeface="Arial" panose="020B0604020202020204" pitchFamily="34" charset="0"/>
                <a:sym typeface="Open Sans Light" pitchFamily="34" charset="0"/>
              </a:rPr>
              <a:t>%</a:t>
            </a:r>
            <a:r>
              <a:rPr lang="en-US" altLang="en-US" sz="1200" dirty="0">
                <a:latin typeface="Arial" panose="020B0604020202020204" pitchFamily="34" charset="0"/>
                <a:ea typeface="新細明體" panose="02020500000000000000" pitchFamily="18" charset="-120"/>
                <a:cs typeface="Arial" panose="020B0604020202020204" pitchFamily="34" charset="0"/>
                <a:sym typeface="Open Sans Light" pitchFamily="34" charset="0"/>
              </a:rPr>
              <a:t>   </a:t>
            </a:r>
            <a:r>
              <a:rPr lang="en-US" altLang="en-US" sz="1200" b="1" dirty="0">
                <a:latin typeface="Arial" panose="020B0604020202020204" pitchFamily="34" charset="0"/>
                <a:ea typeface="新細明體" panose="02020500000000000000" pitchFamily="18" charset="-120"/>
                <a:cs typeface="Arial" panose="020B0604020202020204" pitchFamily="34" charset="0"/>
                <a:sym typeface="Open Sans Light" pitchFamily="34" charset="0"/>
              </a:rPr>
              <a:t>60S </a:t>
            </a:r>
            <a:r>
              <a:rPr lang="zh-TW" altLang="en-US" sz="1200" b="1" dirty="0">
                <a:latin typeface="Arial" panose="020B0604020202020204" pitchFamily="34" charset="0"/>
                <a:cs typeface="Arial" panose="020B0604020202020204" pitchFamily="34" charset="0"/>
                <a:sym typeface="Open Sans Light" pitchFamily="34" charset="0"/>
              </a:rPr>
              <a:t> </a:t>
            </a:r>
            <a:r>
              <a:rPr lang="en-US" altLang="zh-TW" sz="12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  <a:sym typeface="Open Sans Light" pitchFamily="34" charset="0"/>
              </a:rPr>
              <a:t>Modal</a:t>
            </a:r>
            <a:endParaRPr lang="en-HK" altLang="en-US" sz="1200" b="1" dirty="0">
              <a:solidFill>
                <a:schemeClr val="bg1"/>
              </a:solidFill>
              <a:latin typeface="Arial" panose="020B0604020202020204" pitchFamily="34" charset="0"/>
              <a:ea typeface="新細明體" panose="02020500000000000000" pitchFamily="18" charset="-120"/>
              <a:cs typeface="Arial" panose="020B0604020202020204" pitchFamily="34" charset="0"/>
              <a:sym typeface="Open Sans Light" pitchFamily="34" charset="0"/>
            </a:endParaRPr>
          </a:p>
        </p:txBody>
      </p:sp>
      <p:sp>
        <p:nvSpPr>
          <p:cNvPr id="89" name="TextBox 59">
            <a:extLst>
              <a:ext uri="{FF2B5EF4-FFF2-40B4-BE49-F238E27FC236}">
                <a16:creationId xmlns:a16="http://schemas.microsoft.com/office/drawing/2014/main" id="{20CC42F1-4D32-0A43-AAD2-B235992E87B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9517" y="3499695"/>
            <a:ext cx="1844675" cy="2873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lnSpc>
                <a:spcPct val="115000"/>
              </a:lnSpc>
              <a:spcBef>
                <a:spcPct val="0"/>
              </a:spcBef>
              <a:spcAft>
                <a:spcPts val="2138"/>
              </a:spcAft>
              <a:buClr>
                <a:srgbClr val="000000"/>
              </a:buClr>
              <a:buSzPts val="1100"/>
              <a:buNone/>
            </a:pPr>
            <a:r>
              <a:rPr lang="en-US" altLang="en-US" sz="1200" dirty="0">
                <a:latin typeface="Arial" panose="020B0604020202020204" pitchFamily="34" charset="0"/>
                <a:ea typeface="新細明體" panose="02020500000000000000" pitchFamily="18" charset="-120"/>
                <a:cs typeface="Arial" panose="020B0604020202020204" pitchFamily="34" charset="0"/>
                <a:sym typeface="Open Sans Light" pitchFamily="34" charset="0"/>
              </a:rPr>
              <a:t>46</a:t>
            </a:r>
            <a:r>
              <a:rPr lang="en-HK" altLang="en-US" sz="1200" dirty="0">
                <a:latin typeface="Arial" panose="020B0604020202020204" pitchFamily="34" charset="0"/>
                <a:ea typeface="新細明體" panose="02020500000000000000" pitchFamily="18" charset="-120"/>
                <a:cs typeface="Arial" panose="020B0604020202020204" pitchFamily="34" charset="0"/>
                <a:sym typeface="Open Sans Light" pitchFamily="34" charset="0"/>
              </a:rPr>
              <a:t>%</a:t>
            </a:r>
            <a:r>
              <a:rPr lang="en-US" altLang="en-US" sz="1200" dirty="0">
                <a:latin typeface="Arial" panose="020B0604020202020204" pitchFamily="34" charset="0"/>
                <a:ea typeface="新細明體" panose="02020500000000000000" pitchFamily="18" charset="-120"/>
                <a:cs typeface="Arial" panose="020B0604020202020204" pitchFamily="34" charset="0"/>
                <a:sym typeface="Open Sans Light" pitchFamily="34" charset="0"/>
              </a:rPr>
              <a:t>   </a:t>
            </a:r>
            <a:r>
              <a:rPr lang="en-US" altLang="en-US" sz="1200" b="1" dirty="0">
                <a:solidFill>
                  <a:schemeClr val="bg1"/>
                </a:solidFill>
                <a:latin typeface="Arial" panose="020B0604020202020204" pitchFamily="34" charset="0"/>
                <a:ea typeface="新細明體" panose="02020500000000000000" pitchFamily="18" charset="-120"/>
                <a:cs typeface="Arial" panose="020B0604020202020204" pitchFamily="34" charset="0"/>
                <a:sym typeface="Open Sans Light" pitchFamily="34" charset="0"/>
              </a:rPr>
              <a:t>Organic Cotton</a:t>
            </a:r>
            <a:endParaRPr lang="en-HK" altLang="en-US" sz="1200" b="1" dirty="0">
              <a:solidFill>
                <a:schemeClr val="bg1"/>
              </a:solidFill>
              <a:latin typeface="Arial" panose="020B0604020202020204" pitchFamily="34" charset="0"/>
              <a:ea typeface="新細明體" panose="02020500000000000000" pitchFamily="18" charset="-120"/>
              <a:cs typeface="Arial" panose="020B0604020202020204" pitchFamily="34" charset="0"/>
              <a:sym typeface="Open Sans Light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0784199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Google Shape;231;p33">
            <a:extLst>
              <a:ext uri="{FF2B5EF4-FFF2-40B4-BE49-F238E27FC236}">
                <a16:creationId xmlns:a16="http://schemas.microsoft.com/office/drawing/2014/main" id="{3B7C09A9-DBAB-CB4F-B0EE-D1E1280604E0}"/>
              </a:ext>
            </a:extLst>
          </p:cNvPr>
          <p:cNvSpPr txBox="1">
            <a:spLocks/>
          </p:cNvSpPr>
          <p:nvPr/>
        </p:nvSpPr>
        <p:spPr bwMode="auto">
          <a:xfrm>
            <a:off x="7686675" y="1504950"/>
            <a:ext cx="1493838" cy="347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21900" tIns="121900" rIns="121900" bIns="121900" anchor="b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685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Clr>
                <a:srgbClr val="000000"/>
              </a:buClr>
              <a:buSzPts val="1100"/>
              <a:buFont typeface="Playfair Display" pitchFamily="2" charset="77"/>
              <a:buNone/>
            </a:pPr>
            <a:r>
              <a:rPr lang="en-US" altLang="zh-TW" sz="1200" b="1" dirty="0">
                <a:latin typeface="Times" pitchFamily="2" charset="0"/>
                <a:ea typeface="Baskerville" panose="02020502070401020303" pitchFamily="18" charset="0"/>
                <a:cs typeface="Didot" panose="02000503000000020003" pitchFamily="2" charset="-79"/>
                <a:sym typeface="Playfair Display" pitchFamily="2" charset="77"/>
              </a:rPr>
              <a:t>Gentle</a:t>
            </a:r>
          </a:p>
          <a:p>
            <a:pPr algn="ctr" eaLnBrk="1" hangingPunct="1">
              <a:lnSpc>
                <a:spcPct val="100000"/>
              </a:lnSpc>
              <a:spcBef>
                <a:spcPct val="0"/>
              </a:spcBef>
              <a:buClr>
                <a:srgbClr val="000000"/>
              </a:buClr>
              <a:buSzPts val="1100"/>
              <a:buFont typeface="Playfair Display" pitchFamily="2" charset="77"/>
              <a:buNone/>
            </a:pPr>
            <a:r>
              <a:rPr lang="zh-TW" altLang="en-US" sz="1200" b="1" dirty="0">
                <a:latin typeface="Times" pitchFamily="2" charset="0"/>
                <a:ea typeface="Baskerville" panose="02020502070401020303" pitchFamily="18" charset="0"/>
                <a:cs typeface="Didot" panose="02000503000000020003" pitchFamily="2" charset="-79"/>
                <a:sym typeface="Playfair Display" pitchFamily="2" charset="77"/>
              </a:rPr>
              <a:t> </a:t>
            </a:r>
            <a:r>
              <a:rPr lang="en-US" altLang="zh-TW" sz="1200" b="1" dirty="0">
                <a:latin typeface="Times" pitchFamily="2" charset="0"/>
                <a:ea typeface="Baskerville" panose="02020502070401020303" pitchFamily="18" charset="0"/>
                <a:cs typeface="Didot" panose="02000503000000020003" pitchFamily="2" charset="-79"/>
                <a:sym typeface="Playfair Display" pitchFamily="2" charset="77"/>
              </a:rPr>
              <a:t>on</a:t>
            </a:r>
            <a:r>
              <a:rPr lang="zh-TW" altLang="en-US" sz="1200" b="1" dirty="0">
                <a:latin typeface="Times" pitchFamily="2" charset="0"/>
                <a:ea typeface="Baskerville" panose="02020502070401020303" pitchFamily="18" charset="0"/>
                <a:cs typeface="Didot" panose="02000503000000020003" pitchFamily="2" charset="-79"/>
                <a:sym typeface="Playfair Display" pitchFamily="2" charset="77"/>
              </a:rPr>
              <a:t> </a:t>
            </a:r>
            <a:r>
              <a:rPr lang="en-US" altLang="zh-TW" sz="1200" b="1" dirty="0">
                <a:latin typeface="Times" pitchFamily="2" charset="0"/>
                <a:ea typeface="Baskerville" panose="02020502070401020303" pitchFamily="18" charset="0"/>
                <a:cs typeface="Didot" panose="02000503000000020003" pitchFamily="2" charset="-79"/>
                <a:sym typeface="Playfair Display" pitchFamily="2" charset="77"/>
              </a:rPr>
              <a:t>Skin</a:t>
            </a:r>
          </a:p>
        </p:txBody>
      </p:sp>
      <p:sp>
        <p:nvSpPr>
          <p:cNvPr id="38915" name="Google Shape;231;p33">
            <a:extLst>
              <a:ext uri="{FF2B5EF4-FFF2-40B4-BE49-F238E27FC236}">
                <a16:creationId xmlns:a16="http://schemas.microsoft.com/office/drawing/2014/main" id="{13E3984A-6A9C-5940-85BC-594568C2E27F}"/>
              </a:ext>
            </a:extLst>
          </p:cNvPr>
          <p:cNvSpPr txBox="1">
            <a:spLocks/>
          </p:cNvSpPr>
          <p:nvPr/>
        </p:nvSpPr>
        <p:spPr bwMode="auto">
          <a:xfrm>
            <a:off x="9090025" y="1504950"/>
            <a:ext cx="1493838" cy="347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21900" tIns="121900" rIns="121900" bIns="121900" anchor="b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685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Clr>
                <a:srgbClr val="000000"/>
              </a:buClr>
              <a:buSzPts val="1100"/>
              <a:buFont typeface="Playfair Display" pitchFamily="2" charset="77"/>
              <a:buNone/>
            </a:pPr>
            <a:r>
              <a:rPr lang="en-US" altLang="zh-TW" sz="1200" b="1">
                <a:latin typeface="Times" pitchFamily="2" charset="0"/>
                <a:ea typeface="Baskerville" panose="02020502070401020303" pitchFamily="18" charset="0"/>
                <a:cs typeface="Didot" panose="02000503000000020003" pitchFamily="2" charset="-79"/>
                <a:sym typeface="Playfair Display" pitchFamily="2" charset="77"/>
              </a:rPr>
              <a:t>Enhanced</a:t>
            </a:r>
            <a:endParaRPr lang="en-HK" altLang="zh-TW" sz="1200" b="1">
              <a:latin typeface="Times" pitchFamily="2" charset="0"/>
              <a:ea typeface="Baskerville" panose="02020502070401020303" pitchFamily="18" charset="0"/>
              <a:cs typeface="Didot" panose="02000503000000020003" pitchFamily="2" charset="-79"/>
              <a:sym typeface="Playfair Display" pitchFamily="2" charset="77"/>
            </a:endParaRPr>
          </a:p>
          <a:p>
            <a:pPr algn="ctr" eaLnBrk="1" hangingPunct="1">
              <a:lnSpc>
                <a:spcPct val="100000"/>
              </a:lnSpc>
              <a:spcBef>
                <a:spcPct val="0"/>
              </a:spcBef>
              <a:buClr>
                <a:srgbClr val="000000"/>
              </a:buClr>
              <a:buSzPts val="1100"/>
              <a:buFont typeface="Playfair Display" pitchFamily="2" charset="77"/>
              <a:buNone/>
            </a:pPr>
            <a:r>
              <a:rPr lang="en-US" altLang="zh-TW" sz="1200" b="1">
                <a:latin typeface="Times" pitchFamily="2" charset="0"/>
                <a:ea typeface="Baskerville" panose="02020502070401020303" pitchFamily="18" charset="0"/>
                <a:cs typeface="Didot" panose="02000503000000020003" pitchFamily="2" charset="-79"/>
                <a:sym typeface="Playfair Display" pitchFamily="2" charset="77"/>
              </a:rPr>
              <a:t>Breathability</a:t>
            </a:r>
          </a:p>
        </p:txBody>
      </p:sp>
      <p:sp>
        <p:nvSpPr>
          <p:cNvPr id="38916" name="Google Shape;231;p33">
            <a:extLst>
              <a:ext uri="{FF2B5EF4-FFF2-40B4-BE49-F238E27FC236}">
                <a16:creationId xmlns:a16="http://schemas.microsoft.com/office/drawing/2014/main" id="{A2A9EF8A-AD4A-9446-AA60-759FD4A8ECEE}"/>
              </a:ext>
            </a:extLst>
          </p:cNvPr>
          <p:cNvSpPr txBox="1">
            <a:spLocks/>
          </p:cNvSpPr>
          <p:nvPr/>
        </p:nvSpPr>
        <p:spPr bwMode="auto">
          <a:xfrm>
            <a:off x="4930775" y="1325563"/>
            <a:ext cx="1493838" cy="3476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21900" tIns="121900" rIns="121900" bIns="121900" anchor="b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685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Clr>
                <a:srgbClr val="000000"/>
              </a:buClr>
              <a:buSzPts val="1100"/>
              <a:buFont typeface="Playfair Display" pitchFamily="2" charset="77"/>
              <a:buNone/>
            </a:pPr>
            <a:r>
              <a:rPr lang="en-US" altLang="zh-TW" sz="1200" b="1">
                <a:solidFill>
                  <a:srgbClr val="50B68B"/>
                </a:solidFill>
                <a:latin typeface="Times" pitchFamily="2" charset="0"/>
                <a:ea typeface="Baskerville" panose="02020502070401020303" pitchFamily="18" charset="0"/>
                <a:cs typeface="Didot" panose="02000503000000020003" pitchFamily="2" charset="-79"/>
                <a:sym typeface="Playfair Display" pitchFamily="2" charset="77"/>
              </a:rPr>
              <a:t>Natural</a:t>
            </a:r>
            <a:r>
              <a:rPr lang="zh-TW" altLang="en-US" sz="1200" b="1">
                <a:solidFill>
                  <a:srgbClr val="50B68B"/>
                </a:solidFill>
                <a:latin typeface="Times" pitchFamily="2" charset="0"/>
                <a:ea typeface="Baskerville" panose="02020502070401020303" pitchFamily="18" charset="0"/>
                <a:cs typeface="Didot" panose="02000503000000020003" pitchFamily="2" charset="-79"/>
                <a:sym typeface="Playfair Display" pitchFamily="2" charset="77"/>
              </a:rPr>
              <a:t> </a:t>
            </a:r>
            <a:r>
              <a:rPr lang="en-US" altLang="zh-TW" sz="1200" b="1">
                <a:solidFill>
                  <a:srgbClr val="50B68B"/>
                </a:solidFill>
                <a:latin typeface="Times" pitchFamily="2" charset="0"/>
                <a:ea typeface="Baskerville" panose="02020502070401020303" pitchFamily="18" charset="0"/>
                <a:cs typeface="Didot" panose="02000503000000020003" pitchFamily="2" charset="-79"/>
                <a:sym typeface="Playfair Display" pitchFamily="2" charset="77"/>
              </a:rPr>
              <a:t>Fiber</a:t>
            </a:r>
          </a:p>
        </p:txBody>
      </p:sp>
      <p:pic>
        <p:nvPicPr>
          <p:cNvPr id="38917" name="Picture 12">
            <a:extLst>
              <a:ext uri="{FF2B5EF4-FFF2-40B4-BE49-F238E27FC236}">
                <a16:creationId xmlns:a16="http://schemas.microsoft.com/office/drawing/2014/main" id="{6ECD41CD-9F97-F244-AC21-2CA2321D0B2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98000" y="442913"/>
            <a:ext cx="850900" cy="8524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8918" name="Picture 110">
            <a:extLst>
              <a:ext uri="{FF2B5EF4-FFF2-40B4-BE49-F238E27FC236}">
                <a16:creationId xmlns:a16="http://schemas.microsoft.com/office/drawing/2014/main" id="{379D83BC-3990-414C-9BA5-455F25EE02F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13700" y="442913"/>
            <a:ext cx="838200" cy="838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8919" name="Picture 112">
            <a:extLst>
              <a:ext uri="{FF2B5EF4-FFF2-40B4-BE49-F238E27FC236}">
                <a16:creationId xmlns:a16="http://schemas.microsoft.com/office/drawing/2014/main" id="{341BFF68-99EF-364C-93AC-24DE4275CCF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84788" y="442913"/>
            <a:ext cx="785812" cy="808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8924" name="Google Shape;231;p33">
            <a:extLst>
              <a:ext uri="{FF2B5EF4-FFF2-40B4-BE49-F238E27FC236}">
                <a16:creationId xmlns:a16="http://schemas.microsoft.com/office/drawing/2014/main" id="{D7868AF4-C5BF-4242-823D-F3C5B87FAC5E}"/>
              </a:ext>
            </a:extLst>
          </p:cNvPr>
          <p:cNvSpPr txBox="1">
            <a:spLocks/>
          </p:cNvSpPr>
          <p:nvPr/>
        </p:nvSpPr>
        <p:spPr bwMode="auto">
          <a:xfrm>
            <a:off x="6296025" y="1325563"/>
            <a:ext cx="1493838" cy="3476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21900" tIns="121900" rIns="121900" bIns="121900" anchor="b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685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Clr>
                <a:srgbClr val="000000"/>
              </a:buClr>
              <a:buSzPts val="1100"/>
              <a:buFont typeface="Playfair Display" pitchFamily="2" charset="77"/>
              <a:buNone/>
            </a:pPr>
            <a:r>
              <a:rPr lang="en-US" altLang="zh-TW" sz="1200" b="1">
                <a:solidFill>
                  <a:srgbClr val="50B68B"/>
                </a:solidFill>
                <a:latin typeface="Times" pitchFamily="2" charset="0"/>
                <a:ea typeface="Baskerville" panose="02020502070401020303" pitchFamily="18" charset="0"/>
                <a:cs typeface="Didot" panose="02000503000000020003" pitchFamily="2" charset="-79"/>
                <a:sym typeface="Playfair Display" pitchFamily="2" charset="77"/>
              </a:rPr>
              <a:t>Biodegradable</a:t>
            </a:r>
          </a:p>
        </p:txBody>
      </p:sp>
      <p:pic>
        <p:nvPicPr>
          <p:cNvPr id="38925" name="Picture 91">
            <a:extLst>
              <a:ext uri="{FF2B5EF4-FFF2-40B4-BE49-F238E27FC236}">
                <a16:creationId xmlns:a16="http://schemas.microsoft.com/office/drawing/2014/main" id="{FDC5C71D-71B2-524A-B73C-66B7EF5BCF4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43688" y="442913"/>
            <a:ext cx="796925" cy="796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8926" name="Picture 6">
            <a:extLst>
              <a:ext uri="{FF2B5EF4-FFF2-40B4-BE49-F238E27FC236}">
                <a16:creationId xmlns:a16="http://schemas.microsoft.com/office/drawing/2014/main" id="{29D58431-B280-1340-8F34-D5015890903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93425" y="463550"/>
            <a:ext cx="808038" cy="831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8927" name="Google Shape;231;p33">
            <a:extLst>
              <a:ext uri="{FF2B5EF4-FFF2-40B4-BE49-F238E27FC236}">
                <a16:creationId xmlns:a16="http://schemas.microsoft.com/office/drawing/2014/main" id="{52032E20-5CFC-5841-9D6E-4BDDF78D0AEF}"/>
              </a:ext>
            </a:extLst>
          </p:cNvPr>
          <p:cNvSpPr txBox="1">
            <a:spLocks/>
          </p:cNvSpPr>
          <p:nvPr/>
        </p:nvSpPr>
        <p:spPr bwMode="auto">
          <a:xfrm>
            <a:off x="10550525" y="1322388"/>
            <a:ext cx="1493838" cy="3476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21900" tIns="121900" rIns="121900" bIns="121900" anchor="b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685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Clr>
                <a:srgbClr val="000000"/>
              </a:buClr>
              <a:buSzPts val="1100"/>
              <a:buFont typeface="Playfair Display" pitchFamily="2" charset="77"/>
              <a:buNone/>
            </a:pPr>
            <a:r>
              <a:rPr lang="en-US" altLang="zh-TW" sz="1200" b="1">
                <a:latin typeface="Times" pitchFamily="2" charset="0"/>
                <a:ea typeface="Baskerville" panose="02020502070401020303" pitchFamily="18" charset="0"/>
                <a:cs typeface="Didot" panose="02000503000000020003" pitchFamily="2" charset="-79"/>
                <a:sym typeface="Playfair Display" pitchFamily="2" charset="77"/>
              </a:rPr>
              <a:t>Sheer &amp; Sexy</a:t>
            </a:r>
          </a:p>
        </p:txBody>
      </p:sp>
      <p:pic>
        <p:nvPicPr>
          <p:cNvPr id="38928" name="Picture 38">
            <a:extLst>
              <a:ext uri="{FF2B5EF4-FFF2-40B4-BE49-F238E27FC236}">
                <a16:creationId xmlns:a16="http://schemas.microsoft.com/office/drawing/2014/main" id="{B5BC172F-F614-CE4E-98BA-EE5320790D7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83000" y="4330700"/>
            <a:ext cx="2387600" cy="2387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8929" name="Google Shape;231;p33">
            <a:extLst>
              <a:ext uri="{FF2B5EF4-FFF2-40B4-BE49-F238E27FC236}">
                <a16:creationId xmlns:a16="http://schemas.microsoft.com/office/drawing/2014/main" id="{4D70AACA-B123-4645-BC66-5824A95AE1C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25863" y="2584450"/>
            <a:ext cx="1993900" cy="347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21900" tIns="121900" rIns="121900" bIns="121900" anchor="b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Clr>
                <a:srgbClr val="000000"/>
              </a:buClr>
              <a:buSzPts val="1100"/>
              <a:buFont typeface="Playfair Display" pitchFamily="2" charset="77"/>
              <a:buNone/>
            </a:pPr>
            <a:r>
              <a:rPr lang="en-US" altLang="zh-TW" sz="1400" b="1" dirty="0">
                <a:latin typeface="Times" pitchFamily="2" charset="0"/>
                <a:ea typeface="Baskerville" panose="02020502070401020303" pitchFamily="18" charset="0"/>
                <a:cs typeface="Didot" panose="02000503000000020003" pitchFamily="2" charset="-79"/>
                <a:sym typeface="Playfair Display" pitchFamily="2" charset="77"/>
              </a:rPr>
              <a:t>SE-15892(CS)</a:t>
            </a:r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id="{B13B683E-F173-914D-97FC-B6E9D59C99BB}"/>
              </a:ext>
            </a:extLst>
          </p:cNvPr>
          <p:cNvSpPr txBox="1"/>
          <p:nvPr/>
        </p:nvSpPr>
        <p:spPr>
          <a:xfrm>
            <a:off x="3702050" y="3932238"/>
            <a:ext cx="1403350" cy="27781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fontAlgn="auto" hangingPunct="1">
              <a:spcAft>
                <a:spcPts val="2133"/>
              </a:spcAft>
              <a:defRPr/>
            </a:pPr>
            <a:r>
              <a:rPr lang="en-US" altLang="zh-TW" sz="1200" kern="0" dirty="0">
                <a:latin typeface="Arial" panose="020B0604020202020204" pitchFamily="34" charset="0"/>
                <a:cs typeface="Arial" panose="020B0604020202020204" pitchFamily="34" charset="0"/>
              </a:rPr>
              <a:t>62</a:t>
            </a:r>
            <a:r>
              <a:rPr lang="en-US" sz="1200" kern="0" dirty="0">
                <a:latin typeface="Arial" panose="020B0604020202020204" pitchFamily="34" charset="0"/>
                <a:cs typeface="Arial" panose="020B0604020202020204" pitchFamily="34" charset="0"/>
              </a:rPr>
              <a:t>” X </a:t>
            </a:r>
            <a:r>
              <a:rPr lang="en-US" altLang="zh-TW" sz="1200" kern="0" dirty="0">
                <a:latin typeface="Arial" panose="020B0604020202020204" pitchFamily="34" charset="0"/>
                <a:cs typeface="Arial" panose="020B0604020202020204" pitchFamily="34" charset="0"/>
              </a:rPr>
              <a:t>150</a:t>
            </a:r>
            <a:r>
              <a:rPr lang="zh-TW" altLang="en-US" sz="1200" kern="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kern="0" dirty="0" err="1">
                <a:latin typeface="Arial" panose="020B0604020202020204" pitchFamily="34" charset="0"/>
                <a:cs typeface="Arial" panose="020B0604020202020204" pitchFamily="34" charset="0"/>
              </a:rPr>
              <a:t>gsm</a:t>
            </a:r>
            <a:endParaRPr lang="en-US" sz="1200" kern="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5" name="Rounded Rectangle 54">
            <a:extLst>
              <a:ext uri="{FF2B5EF4-FFF2-40B4-BE49-F238E27FC236}">
                <a16:creationId xmlns:a16="http://schemas.microsoft.com/office/drawing/2014/main" id="{61A39BC2-9054-3843-96F5-B60D84590BC8}"/>
              </a:ext>
            </a:extLst>
          </p:cNvPr>
          <p:cNvSpPr/>
          <p:nvPr/>
        </p:nvSpPr>
        <p:spPr bwMode="auto">
          <a:xfrm>
            <a:off x="4430713" y="3008313"/>
            <a:ext cx="1011237" cy="260350"/>
          </a:xfrm>
          <a:prstGeom prst="roundRect">
            <a:avLst/>
          </a:prstGeom>
          <a:solidFill>
            <a:srgbClr val="50B6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38932" name="TextBox 58">
            <a:extLst>
              <a:ext uri="{FF2B5EF4-FFF2-40B4-BE49-F238E27FC236}">
                <a16:creationId xmlns:a16="http://schemas.microsoft.com/office/drawing/2014/main" id="{1910FC3B-8DD5-0E41-BAB3-4660D92DC75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02050" y="3308350"/>
            <a:ext cx="2232025" cy="277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TW" sz="1200">
                <a:latin typeface="Arial" panose="020B0604020202020204" pitchFamily="34" charset="0"/>
                <a:cs typeface="Arial" panose="020B0604020202020204" pitchFamily="34" charset="0"/>
              </a:rPr>
              <a:t>19%</a:t>
            </a:r>
            <a:r>
              <a:rPr lang="zh-TW" altLang="en-US" sz="1200"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r>
              <a:rPr lang="en-US" altLang="zh-TW" sz="1200">
                <a:latin typeface="Arial" panose="020B0604020202020204" pitchFamily="34" charset="0"/>
                <a:cs typeface="Arial" panose="020B0604020202020204" pitchFamily="34" charset="0"/>
              </a:rPr>
              <a:t>Elastane</a:t>
            </a:r>
            <a:endParaRPr lang="en-US" altLang="en-US" sz="1200">
              <a:latin typeface="Arial" panose="020B0604020202020204" pitchFamily="34" charset="0"/>
              <a:ea typeface="新細明體" panose="02020500000000000000" pitchFamily="18" charset="-120"/>
              <a:cs typeface="Arial" panose="020B0604020202020204" pitchFamily="34" charset="0"/>
            </a:endParaRPr>
          </a:p>
        </p:txBody>
      </p:sp>
      <p:sp>
        <p:nvSpPr>
          <p:cNvPr id="58" name="Google Shape;231;p33">
            <a:extLst>
              <a:ext uri="{FF2B5EF4-FFF2-40B4-BE49-F238E27FC236}">
                <a16:creationId xmlns:a16="http://schemas.microsoft.com/office/drawing/2014/main" id="{FEEBFEDC-B80F-9B4F-B0F7-C8865741F73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683000" y="2119313"/>
            <a:ext cx="7981950" cy="3444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21900" tIns="121900" rIns="121900" bIns="121900" anchor="b"/>
          <a:lstStyle>
            <a:lvl1pPr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  <a:lvl2pPr marL="742950" indent="-285750"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2pPr>
            <a:lvl3pPr marL="1143000" indent="-228600"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3pPr>
            <a:lvl4pPr marL="1600200" indent="-228600"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4pPr>
            <a:lvl5pPr marL="2057400" indent="-228600"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9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buSzPts val="1100"/>
              <a:buFont typeface="Playfair Display" pitchFamily="2" charset="0"/>
              <a:buNone/>
              <a:defRPr/>
            </a:pPr>
            <a:r>
              <a:rPr lang="en-US" altLang="en-US" sz="1867" b="1" dirty="0">
                <a:solidFill>
                  <a:srgbClr val="00B050"/>
                </a:solidFill>
                <a:latin typeface="Times" pitchFamily="2" charset="0"/>
                <a:ea typeface="Baskerville" panose="02020502070401020303" pitchFamily="18" charset="0"/>
                <a:cs typeface="Didot" panose="02000503000000020003" pitchFamily="2" charset="-79"/>
                <a:sym typeface="Playfair Display" pitchFamily="2" charset="0"/>
              </a:rPr>
              <a:t>Cozy Jacquard</a:t>
            </a:r>
          </a:p>
        </p:txBody>
      </p:sp>
      <p:sp>
        <p:nvSpPr>
          <p:cNvPr id="38935" name="Google Shape;231;p33">
            <a:extLst>
              <a:ext uri="{FF2B5EF4-FFF2-40B4-BE49-F238E27FC236}">
                <a16:creationId xmlns:a16="http://schemas.microsoft.com/office/drawing/2014/main" id="{FFFCD410-1385-4046-8DBD-6F37E677707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451600" y="2613025"/>
            <a:ext cx="1993900" cy="347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21900" tIns="121900" rIns="121900" bIns="121900" anchor="b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Clr>
                <a:srgbClr val="000000"/>
              </a:buClr>
              <a:buSzPts val="1100"/>
              <a:buFont typeface="Playfair Display" pitchFamily="2" charset="77"/>
              <a:buNone/>
            </a:pPr>
            <a:r>
              <a:rPr lang="en-US" altLang="zh-TW" sz="1400" b="1" dirty="0">
                <a:latin typeface="Times" pitchFamily="2" charset="0"/>
                <a:ea typeface="Baskerville" panose="02020502070401020303" pitchFamily="18" charset="0"/>
                <a:cs typeface="Didot" panose="02000503000000020003" pitchFamily="2" charset="-79"/>
                <a:sym typeface="Playfair Display" pitchFamily="2" charset="77"/>
              </a:rPr>
              <a:t>SE-15895(CS)</a:t>
            </a:r>
          </a:p>
        </p:txBody>
      </p:sp>
      <p:sp>
        <p:nvSpPr>
          <p:cNvPr id="62" name="TextBox 61">
            <a:extLst>
              <a:ext uri="{FF2B5EF4-FFF2-40B4-BE49-F238E27FC236}">
                <a16:creationId xmlns:a16="http://schemas.microsoft.com/office/drawing/2014/main" id="{E8E5CD35-BAB7-5B43-BB2E-56577576111D}"/>
              </a:ext>
            </a:extLst>
          </p:cNvPr>
          <p:cNvSpPr txBox="1"/>
          <p:nvPr/>
        </p:nvSpPr>
        <p:spPr>
          <a:xfrm>
            <a:off x="6489700" y="3932238"/>
            <a:ext cx="1403350" cy="27781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fontAlgn="auto" hangingPunct="1">
              <a:spcAft>
                <a:spcPts val="2133"/>
              </a:spcAft>
              <a:defRPr/>
            </a:pPr>
            <a:r>
              <a:rPr lang="en-US" sz="1200" kern="0" dirty="0">
                <a:latin typeface="Arial" panose="020B0604020202020204" pitchFamily="34" charset="0"/>
                <a:cs typeface="Arial" panose="020B0604020202020204" pitchFamily="34" charset="0"/>
              </a:rPr>
              <a:t>63” X </a:t>
            </a:r>
            <a:r>
              <a:rPr lang="en-US" altLang="zh-TW" sz="1200" kern="0" dirty="0">
                <a:latin typeface="Arial" panose="020B0604020202020204" pitchFamily="34" charset="0"/>
                <a:cs typeface="Arial" panose="020B0604020202020204" pitchFamily="34" charset="0"/>
              </a:rPr>
              <a:t>160</a:t>
            </a:r>
            <a:r>
              <a:rPr lang="zh-TW" altLang="en-US" sz="1200" kern="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kern="0" dirty="0" err="1">
                <a:latin typeface="Arial" panose="020B0604020202020204" pitchFamily="34" charset="0"/>
                <a:cs typeface="Arial" panose="020B0604020202020204" pitchFamily="34" charset="0"/>
              </a:rPr>
              <a:t>gsm</a:t>
            </a:r>
            <a:endParaRPr lang="en-US" sz="1200" kern="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3" name="Rounded Rectangle 62">
            <a:extLst>
              <a:ext uri="{FF2B5EF4-FFF2-40B4-BE49-F238E27FC236}">
                <a16:creationId xmlns:a16="http://schemas.microsoft.com/office/drawing/2014/main" id="{B82D5C19-F510-2F47-B9A8-09DCC6352D63}"/>
              </a:ext>
            </a:extLst>
          </p:cNvPr>
          <p:cNvSpPr/>
          <p:nvPr/>
        </p:nvSpPr>
        <p:spPr bwMode="auto">
          <a:xfrm>
            <a:off x="7212013" y="3008313"/>
            <a:ext cx="1011237" cy="260350"/>
          </a:xfrm>
          <a:prstGeom prst="roundRect">
            <a:avLst/>
          </a:prstGeom>
          <a:solidFill>
            <a:srgbClr val="50B6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38938" name="TextBox 58">
            <a:extLst>
              <a:ext uri="{FF2B5EF4-FFF2-40B4-BE49-F238E27FC236}">
                <a16:creationId xmlns:a16="http://schemas.microsoft.com/office/drawing/2014/main" id="{522BC16D-F78E-4743-BBF8-70D89130F71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489700" y="3308350"/>
            <a:ext cx="2232025" cy="277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TW" sz="1200">
                <a:latin typeface="Arial" panose="020B0604020202020204" pitchFamily="34" charset="0"/>
                <a:cs typeface="Arial" panose="020B0604020202020204" pitchFamily="34" charset="0"/>
              </a:rPr>
              <a:t>19%</a:t>
            </a:r>
            <a:r>
              <a:rPr lang="zh-TW" altLang="en-US" sz="1200"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r>
              <a:rPr lang="en-US" altLang="zh-TW" sz="1200">
                <a:latin typeface="Arial" panose="020B0604020202020204" pitchFamily="34" charset="0"/>
                <a:cs typeface="Arial" panose="020B0604020202020204" pitchFamily="34" charset="0"/>
              </a:rPr>
              <a:t>Elastane</a:t>
            </a:r>
            <a:endParaRPr lang="en-US" altLang="en-US" sz="1200">
              <a:latin typeface="Arial" panose="020B0604020202020204" pitchFamily="34" charset="0"/>
              <a:ea typeface="新細明體" panose="02020500000000000000" pitchFamily="18" charset="-120"/>
              <a:cs typeface="Arial" panose="020B0604020202020204" pitchFamily="34" charset="0"/>
            </a:endParaRPr>
          </a:p>
        </p:txBody>
      </p:sp>
      <p:sp>
        <p:nvSpPr>
          <p:cNvPr id="38939" name="Google Shape;231;p33">
            <a:extLst>
              <a:ext uri="{FF2B5EF4-FFF2-40B4-BE49-F238E27FC236}">
                <a16:creationId xmlns:a16="http://schemas.microsoft.com/office/drawing/2014/main" id="{8D684E5E-F872-1C43-A84F-595F6D54412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258300" y="2613025"/>
            <a:ext cx="1993900" cy="347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21900" tIns="121900" rIns="121900" bIns="121900" anchor="b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Clr>
                <a:srgbClr val="000000"/>
              </a:buClr>
              <a:buSzPts val="1100"/>
              <a:buFont typeface="Playfair Display" pitchFamily="2" charset="77"/>
              <a:buNone/>
            </a:pPr>
            <a:r>
              <a:rPr lang="en-US" altLang="zh-TW" sz="1400" b="1" dirty="0">
                <a:latin typeface="Times" pitchFamily="2" charset="0"/>
                <a:ea typeface="Baskerville" panose="02020502070401020303" pitchFamily="18" charset="0"/>
                <a:cs typeface="Didot" panose="02000503000000020003" pitchFamily="2" charset="-79"/>
                <a:sym typeface="Playfair Display" pitchFamily="2" charset="77"/>
              </a:rPr>
              <a:t>SE-15893(CS)</a:t>
            </a:r>
          </a:p>
        </p:txBody>
      </p:sp>
      <p:sp>
        <p:nvSpPr>
          <p:cNvPr id="68" name="TextBox 67">
            <a:extLst>
              <a:ext uri="{FF2B5EF4-FFF2-40B4-BE49-F238E27FC236}">
                <a16:creationId xmlns:a16="http://schemas.microsoft.com/office/drawing/2014/main" id="{FB035DBD-F8F2-F446-BB76-0B8DD6305D94}"/>
              </a:ext>
            </a:extLst>
          </p:cNvPr>
          <p:cNvSpPr txBox="1"/>
          <p:nvPr/>
        </p:nvSpPr>
        <p:spPr>
          <a:xfrm>
            <a:off x="9296400" y="3932238"/>
            <a:ext cx="1403350" cy="27781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fontAlgn="auto" hangingPunct="1">
              <a:spcAft>
                <a:spcPts val="2133"/>
              </a:spcAft>
              <a:defRPr/>
            </a:pPr>
            <a:r>
              <a:rPr lang="en-US" sz="1200" kern="0" dirty="0">
                <a:latin typeface="Arial" panose="020B0604020202020204" pitchFamily="34" charset="0"/>
                <a:cs typeface="Arial" panose="020B0604020202020204" pitchFamily="34" charset="0"/>
              </a:rPr>
              <a:t>63” X </a:t>
            </a:r>
            <a:r>
              <a:rPr lang="en-US" altLang="zh-TW" sz="1200" kern="0" dirty="0">
                <a:latin typeface="Arial" panose="020B0604020202020204" pitchFamily="34" charset="0"/>
                <a:cs typeface="Arial" panose="020B0604020202020204" pitchFamily="34" charset="0"/>
              </a:rPr>
              <a:t>180</a:t>
            </a:r>
            <a:r>
              <a:rPr lang="zh-TW" altLang="en-US" sz="1200" kern="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kern="0" dirty="0" err="1">
                <a:latin typeface="Arial" panose="020B0604020202020204" pitchFamily="34" charset="0"/>
                <a:cs typeface="Arial" panose="020B0604020202020204" pitchFamily="34" charset="0"/>
              </a:rPr>
              <a:t>gsm</a:t>
            </a:r>
            <a:endParaRPr lang="en-US" sz="1200" kern="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0" name="Rounded Rectangle 69">
            <a:extLst>
              <a:ext uri="{FF2B5EF4-FFF2-40B4-BE49-F238E27FC236}">
                <a16:creationId xmlns:a16="http://schemas.microsoft.com/office/drawing/2014/main" id="{32BFB781-D278-7E4F-8C1E-4953BC6F2F3C}"/>
              </a:ext>
            </a:extLst>
          </p:cNvPr>
          <p:cNvSpPr/>
          <p:nvPr/>
        </p:nvSpPr>
        <p:spPr bwMode="auto">
          <a:xfrm>
            <a:off x="10036175" y="3008313"/>
            <a:ext cx="1011238" cy="260350"/>
          </a:xfrm>
          <a:prstGeom prst="roundRect">
            <a:avLst/>
          </a:prstGeom>
          <a:solidFill>
            <a:srgbClr val="50B6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38942" name="TextBox 58">
            <a:extLst>
              <a:ext uri="{FF2B5EF4-FFF2-40B4-BE49-F238E27FC236}">
                <a16:creationId xmlns:a16="http://schemas.microsoft.com/office/drawing/2014/main" id="{E8B9C56A-6A7B-8A47-88FC-AD5B1B9C3AC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296400" y="3308350"/>
            <a:ext cx="2232025" cy="277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TW" sz="1200">
                <a:latin typeface="Arial" panose="020B0604020202020204" pitchFamily="34" charset="0"/>
                <a:cs typeface="Arial" panose="020B0604020202020204" pitchFamily="34" charset="0"/>
              </a:rPr>
              <a:t>19%</a:t>
            </a:r>
            <a:r>
              <a:rPr lang="zh-TW" altLang="en-US" sz="1200"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r>
              <a:rPr lang="en-US" altLang="zh-TW" sz="1200">
                <a:latin typeface="Arial" panose="020B0604020202020204" pitchFamily="34" charset="0"/>
                <a:cs typeface="Arial" panose="020B0604020202020204" pitchFamily="34" charset="0"/>
              </a:rPr>
              <a:t>Elastane</a:t>
            </a:r>
            <a:endParaRPr lang="en-US" altLang="en-US" sz="1200">
              <a:latin typeface="Arial" panose="020B0604020202020204" pitchFamily="34" charset="0"/>
              <a:ea typeface="新細明體" panose="02020500000000000000" pitchFamily="18" charset="-120"/>
              <a:cs typeface="Arial" panose="020B0604020202020204" pitchFamily="34" charset="0"/>
            </a:endParaRPr>
          </a:p>
        </p:txBody>
      </p:sp>
      <p:pic>
        <p:nvPicPr>
          <p:cNvPr id="38943" name="Picture 2">
            <a:extLst>
              <a:ext uri="{FF2B5EF4-FFF2-40B4-BE49-F238E27FC236}">
                <a16:creationId xmlns:a16="http://schemas.microsoft.com/office/drawing/2014/main" id="{6FCFDE63-38E8-C04E-8811-A8F6930A865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83000" y="4330700"/>
            <a:ext cx="2387600" cy="2387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8944" name="Picture 4">
            <a:extLst>
              <a:ext uri="{FF2B5EF4-FFF2-40B4-BE49-F238E27FC236}">
                <a16:creationId xmlns:a16="http://schemas.microsoft.com/office/drawing/2014/main" id="{240D3B45-2BA9-0446-A677-CEFB50F6D05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56725" y="4322763"/>
            <a:ext cx="2387600" cy="2387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8946" name="TextBox 67">
            <a:extLst>
              <a:ext uri="{FF2B5EF4-FFF2-40B4-BE49-F238E27FC236}">
                <a16:creationId xmlns:a16="http://schemas.microsoft.com/office/drawing/2014/main" id="{8334892D-281A-A741-A656-1F8A5AF8845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489700" y="2997200"/>
            <a:ext cx="1906588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15000"/>
              </a:lnSpc>
              <a:spcBef>
                <a:spcPct val="0"/>
              </a:spcBef>
              <a:spcAft>
                <a:spcPts val="2138"/>
              </a:spcAft>
              <a:buClr>
                <a:srgbClr val="000000"/>
              </a:buClr>
              <a:buSzPts val="1100"/>
              <a:buFont typeface="Arial" panose="020B0604020202020204" pitchFamily="34" charset="0"/>
              <a:buNone/>
            </a:pPr>
            <a:r>
              <a:rPr lang="en-US" altLang="zh-TW" sz="1200">
                <a:latin typeface="Arial" panose="020B0604020202020204" pitchFamily="34" charset="0"/>
                <a:cs typeface="Arial" panose="020B0604020202020204" pitchFamily="34" charset="0"/>
                <a:sym typeface="Open Sans Light"/>
              </a:rPr>
              <a:t>81</a:t>
            </a:r>
            <a:r>
              <a:rPr lang="en-HK" altLang="en-US" sz="1200">
                <a:latin typeface="Arial" panose="020B0604020202020204" pitchFamily="34" charset="0"/>
                <a:ea typeface="新細明體" panose="02020500000000000000" pitchFamily="18" charset="-120"/>
                <a:cs typeface="Arial" panose="020B0604020202020204" pitchFamily="34" charset="0"/>
                <a:sym typeface="Open Sans Light"/>
              </a:rPr>
              <a:t>%</a:t>
            </a:r>
            <a:r>
              <a:rPr lang="zh-TW" altLang="en-US" sz="1200">
                <a:latin typeface="Arial" panose="020B0604020202020204" pitchFamily="34" charset="0"/>
                <a:cs typeface="Arial" panose="020B0604020202020204" pitchFamily="34" charset="0"/>
                <a:sym typeface="Open Sans Light"/>
              </a:rPr>
              <a:t> </a:t>
            </a:r>
            <a:r>
              <a:rPr lang="en-US" altLang="zh-TW" sz="1200" b="1">
                <a:latin typeface="Arial" panose="020B0604020202020204" pitchFamily="34" charset="0"/>
                <a:cs typeface="Arial" panose="020B0604020202020204" pitchFamily="34" charset="0"/>
                <a:sym typeface="Open Sans Light"/>
              </a:rPr>
              <a:t>80S</a:t>
            </a:r>
            <a:r>
              <a:rPr lang="zh-TW" altLang="en-US" sz="1200">
                <a:latin typeface="Arial" panose="020B0604020202020204" pitchFamily="34" charset="0"/>
                <a:cs typeface="Arial" panose="020B0604020202020204" pitchFamily="34" charset="0"/>
                <a:sym typeface="Open Sans Light"/>
              </a:rPr>
              <a:t>  </a:t>
            </a:r>
            <a:r>
              <a:rPr lang="en-US" altLang="zh-TW" sz="12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  <a:sym typeface="Open Sans Light"/>
              </a:rPr>
              <a:t>Micro</a:t>
            </a:r>
            <a:r>
              <a:rPr lang="zh-TW" altLang="en-US" sz="12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  <a:sym typeface="Open Sans Light"/>
              </a:rPr>
              <a:t> </a:t>
            </a:r>
            <a:r>
              <a:rPr lang="en-US" altLang="zh-TW" sz="12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  <a:sym typeface="Open Sans Light"/>
              </a:rPr>
              <a:t>Modal</a:t>
            </a:r>
            <a:endParaRPr lang="en-HK" altLang="en-US" sz="1200">
              <a:solidFill>
                <a:schemeClr val="bg1"/>
              </a:solidFill>
              <a:latin typeface="Arial" panose="020B0604020202020204" pitchFamily="34" charset="0"/>
              <a:ea typeface="新細明體" panose="02020500000000000000" pitchFamily="18" charset="-120"/>
              <a:cs typeface="Arial" panose="020B0604020202020204" pitchFamily="34" charset="0"/>
              <a:sym typeface="Open Sans Light"/>
            </a:endParaRPr>
          </a:p>
        </p:txBody>
      </p:sp>
      <p:sp>
        <p:nvSpPr>
          <p:cNvPr id="38947" name="TextBox 67">
            <a:extLst>
              <a:ext uri="{FF2B5EF4-FFF2-40B4-BE49-F238E27FC236}">
                <a16:creationId xmlns:a16="http://schemas.microsoft.com/office/drawing/2014/main" id="{F7BA502F-F9FA-7448-A1DF-69680591F20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296400" y="2997200"/>
            <a:ext cx="1906588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15000"/>
              </a:lnSpc>
              <a:spcBef>
                <a:spcPct val="0"/>
              </a:spcBef>
              <a:spcAft>
                <a:spcPts val="2138"/>
              </a:spcAft>
              <a:buClr>
                <a:srgbClr val="000000"/>
              </a:buClr>
              <a:buSzPts val="1100"/>
              <a:buFont typeface="Arial" panose="020B0604020202020204" pitchFamily="34" charset="0"/>
              <a:buNone/>
            </a:pPr>
            <a:r>
              <a:rPr lang="en-US" altLang="zh-TW" sz="1200">
                <a:latin typeface="Arial" panose="020B0604020202020204" pitchFamily="34" charset="0"/>
                <a:cs typeface="Arial" panose="020B0604020202020204" pitchFamily="34" charset="0"/>
                <a:sym typeface="Open Sans Light"/>
              </a:rPr>
              <a:t>81</a:t>
            </a:r>
            <a:r>
              <a:rPr lang="en-HK" altLang="en-US" sz="1200">
                <a:latin typeface="Arial" panose="020B0604020202020204" pitchFamily="34" charset="0"/>
                <a:ea typeface="新細明體" panose="02020500000000000000" pitchFamily="18" charset="-120"/>
                <a:cs typeface="Arial" panose="020B0604020202020204" pitchFamily="34" charset="0"/>
                <a:sym typeface="Open Sans Light"/>
              </a:rPr>
              <a:t>%</a:t>
            </a:r>
            <a:r>
              <a:rPr lang="zh-TW" altLang="en-US" sz="1200">
                <a:latin typeface="Arial" panose="020B0604020202020204" pitchFamily="34" charset="0"/>
                <a:cs typeface="Arial" panose="020B0604020202020204" pitchFamily="34" charset="0"/>
                <a:sym typeface="Open Sans Light"/>
              </a:rPr>
              <a:t> </a:t>
            </a:r>
            <a:r>
              <a:rPr lang="en-US" altLang="zh-TW" sz="1200" b="1">
                <a:latin typeface="Arial" panose="020B0604020202020204" pitchFamily="34" charset="0"/>
                <a:cs typeface="Arial" panose="020B0604020202020204" pitchFamily="34" charset="0"/>
                <a:sym typeface="Open Sans Light"/>
              </a:rPr>
              <a:t>80S</a:t>
            </a:r>
            <a:r>
              <a:rPr lang="zh-TW" altLang="en-US" sz="1200">
                <a:latin typeface="Arial" panose="020B0604020202020204" pitchFamily="34" charset="0"/>
                <a:cs typeface="Arial" panose="020B0604020202020204" pitchFamily="34" charset="0"/>
                <a:sym typeface="Open Sans Light"/>
              </a:rPr>
              <a:t>  </a:t>
            </a:r>
            <a:r>
              <a:rPr lang="en-US" altLang="zh-TW" sz="12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  <a:sym typeface="Open Sans Light"/>
              </a:rPr>
              <a:t>Micro</a:t>
            </a:r>
            <a:r>
              <a:rPr lang="zh-TW" altLang="en-US" sz="12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  <a:sym typeface="Open Sans Light"/>
              </a:rPr>
              <a:t> </a:t>
            </a:r>
            <a:r>
              <a:rPr lang="en-US" altLang="zh-TW" sz="12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  <a:sym typeface="Open Sans Light"/>
              </a:rPr>
              <a:t>Modal</a:t>
            </a:r>
            <a:endParaRPr lang="en-HK" altLang="en-US" sz="1200">
              <a:solidFill>
                <a:schemeClr val="bg1"/>
              </a:solidFill>
              <a:latin typeface="Arial" panose="020B0604020202020204" pitchFamily="34" charset="0"/>
              <a:ea typeface="新細明體" panose="02020500000000000000" pitchFamily="18" charset="-120"/>
              <a:cs typeface="Arial" panose="020B0604020202020204" pitchFamily="34" charset="0"/>
              <a:sym typeface="Open Sans Light"/>
            </a:endParaRPr>
          </a:p>
        </p:txBody>
      </p:sp>
      <p:pic>
        <p:nvPicPr>
          <p:cNvPr id="38948" name="Picture 6">
            <a:extLst>
              <a:ext uri="{FF2B5EF4-FFF2-40B4-BE49-F238E27FC236}">
                <a16:creationId xmlns:a16="http://schemas.microsoft.com/office/drawing/2014/main" id="{8083E3C7-2742-824B-B19C-BA8F39E1EEE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225" y="1392239"/>
            <a:ext cx="3093016" cy="54657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8949" name="Picture 79">
            <a:extLst>
              <a:ext uri="{FF2B5EF4-FFF2-40B4-BE49-F238E27FC236}">
                <a16:creationId xmlns:a16="http://schemas.microsoft.com/office/drawing/2014/main" id="{CDF39068-757D-264B-85A5-997D56EB464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13512" y="4330700"/>
            <a:ext cx="2379663" cy="2379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8" name="Rectangle 37">
            <a:extLst>
              <a:ext uri="{FF2B5EF4-FFF2-40B4-BE49-F238E27FC236}">
                <a16:creationId xmlns:a16="http://schemas.microsoft.com/office/drawing/2014/main" id="{AE18CB7F-B215-0048-8FC8-58594663E2A3}"/>
              </a:ext>
            </a:extLst>
          </p:cNvPr>
          <p:cNvSpPr/>
          <p:nvPr/>
        </p:nvSpPr>
        <p:spPr>
          <a:xfrm>
            <a:off x="0" y="1588"/>
            <a:ext cx="12192000" cy="307975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defRPr/>
            </a:pPr>
            <a:endParaRPr lang="en-US" altLang="zh-CN">
              <a:solidFill>
                <a:srgbClr val="FF0400"/>
              </a:solidFill>
              <a:ea typeface="SimSun" panose="02010600030101010101" pitchFamily="2" charset="-122"/>
            </a:endParaRP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7B648E8B-CC9D-3640-B417-4B625E971A16}"/>
              </a:ext>
            </a:extLst>
          </p:cNvPr>
          <p:cNvSpPr txBox="1"/>
          <p:nvPr/>
        </p:nvSpPr>
        <p:spPr bwMode="auto">
          <a:xfrm>
            <a:off x="684213" y="47625"/>
            <a:ext cx="10826750" cy="26670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en-US" altLang="zh-TW" sz="1100" b="1" spc="150" dirty="0">
                <a:solidFill>
                  <a:schemeClr val="bg1"/>
                </a:solidFill>
                <a:latin typeface="Poppins Medium" pitchFamily="2" charset="77"/>
                <a:ea typeface="Montserrat" charset="0"/>
                <a:cs typeface="Poppins Medium" pitchFamily="2" charset="77"/>
              </a:rPr>
              <a:t>BIODEGRADABLE </a:t>
            </a:r>
            <a:r>
              <a:rPr lang="en-US" altLang="zh-TW" sz="1100" b="1" spc="150" dirty="0">
                <a:solidFill>
                  <a:srgbClr val="FFFF00"/>
                </a:solidFill>
                <a:latin typeface="Poppins Medium" pitchFamily="2" charset="77"/>
                <a:ea typeface="Montserrat" charset="0"/>
                <a:cs typeface="Poppins Medium" pitchFamily="2" charset="77"/>
              </a:rPr>
              <a:t>FOR INTIMATE</a:t>
            </a:r>
            <a:endParaRPr lang="en-US" sz="1100" b="1" spc="150" dirty="0">
              <a:solidFill>
                <a:srgbClr val="FFFF00"/>
              </a:solidFill>
              <a:latin typeface="Poppins Medium" pitchFamily="2" charset="77"/>
              <a:ea typeface="Montserrat" charset="0"/>
              <a:cs typeface="Poppins Medium" pitchFamily="2" charset="77"/>
            </a:endParaRPr>
          </a:p>
        </p:txBody>
      </p:sp>
      <p:sp>
        <p:nvSpPr>
          <p:cNvPr id="40" name="Google Shape;197;p31">
            <a:extLst>
              <a:ext uri="{FF2B5EF4-FFF2-40B4-BE49-F238E27FC236}">
                <a16:creationId xmlns:a16="http://schemas.microsoft.com/office/drawing/2014/main" id="{68AC95AA-324F-4D44-8208-BAC714E26AAE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950913"/>
            <a:ext cx="3725863" cy="441325"/>
          </a:xfrm>
          <a:prstGeom prst="rect">
            <a:avLst/>
          </a:prstGeom>
          <a:solidFill>
            <a:srgbClr val="00B050"/>
          </a:solidFill>
          <a:ln>
            <a:noFill/>
          </a:ln>
          <a:extLst/>
        </p:spPr>
        <p:txBody>
          <a:bodyPr lIns="121900" tIns="121900" rIns="121900" bIns="121900" anchor="ctr"/>
          <a:lstStyle>
            <a:lvl1pPr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  <a:lvl2pPr marL="742950" indent="-285750"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2pPr>
            <a:lvl3pPr marL="1143000" indent="-228600"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3pPr>
            <a:lvl4pPr marL="1600200" indent="-228600"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4pPr>
            <a:lvl5pPr marL="2057400" indent="-228600"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altLang="en-US" sz="1867" dirty="0">
              <a:solidFill>
                <a:srgbClr val="FF0400"/>
              </a:solidFill>
            </a:endParaRPr>
          </a:p>
        </p:txBody>
      </p:sp>
      <p:sp>
        <p:nvSpPr>
          <p:cNvPr id="41" name="Rectangle 46">
            <a:extLst>
              <a:ext uri="{FF2B5EF4-FFF2-40B4-BE49-F238E27FC236}">
                <a16:creationId xmlns:a16="http://schemas.microsoft.com/office/drawing/2014/main" id="{08923787-AF80-D142-862B-6358F7FABFC1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7499" y="406400"/>
            <a:ext cx="5501409" cy="1015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Clr>
                <a:srgbClr val="274E13"/>
              </a:buClr>
              <a:buSzPts val="1200"/>
              <a:buNone/>
            </a:pPr>
            <a:r>
              <a:rPr lang="en-US" altLang="zh-TW" sz="3600" b="1" dirty="0">
                <a:solidFill>
                  <a:srgbClr val="00B050"/>
                </a:solidFill>
                <a:latin typeface="Times" pitchFamily="2" charset="0"/>
                <a:ea typeface="Baskerville SemiBold" panose="02020502070401020303" pitchFamily="18" charset="0"/>
                <a:cs typeface="Didot" panose="02000503000000020003" pitchFamily="2" charset="-79"/>
                <a:sym typeface="Playfair Display"/>
              </a:rPr>
              <a:t>BIODEGRABLE</a:t>
            </a:r>
            <a:r>
              <a:rPr lang="zh-TW" altLang="en-US" sz="3600" b="1" dirty="0">
                <a:solidFill>
                  <a:srgbClr val="00B050"/>
                </a:solidFill>
                <a:latin typeface="Times" pitchFamily="2" charset="0"/>
                <a:ea typeface="Baskerville SemiBold" panose="02020502070401020303" pitchFamily="18" charset="0"/>
                <a:cs typeface="Didot" panose="02000503000000020003" pitchFamily="2" charset="-79"/>
                <a:sym typeface="Playfair Display"/>
              </a:rPr>
              <a:t> </a:t>
            </a:r>
            <a:r>
              <a:rPr lang="en-US" altLang="zh-TW" b="1" dirty="0">
                <a:solidFill>
                  <a:srgbClr val="EC4180"/>
                </a:solidFill>
                <a:latin typeface="Times" pitchFamily="2" charset="0"/>
                <a:ea typeface="Baskerville SemiBold" panose="02020502070401020303" pitchFamily="18" charset="0"/>
                <a:cs typeface="Didot" panose="02000503000000020003" pitchFamily="2" charset="-79"/>
                <a:sym typeface="Playfair Display"/>
              </a:rPr>
              <a:t>-</a:t>
            </a:r>
            <a:r>
              <a:rPr lang="zh-TW" altLang="en-US" b="1" dirty="0">
                <a:solidFill>
                  <a:srgbClr val="EC4180"/>
                </a:solidFill>
                <a:latin typeface="Times" pitchFamily="2" charset="0"/>
                <a:ea typeface="Baskerville SemiBold" panose="02020502070401020303" pitchFamily="18" charset="0"/>
                <a:cs typeface="Didot" panose="02000503000000020003" pitchFamily="2" charset="-79"/>
                <a:sym typeface="Playfair Display"/>
              </a:rPr>
              <a:t> </a:t>
            </a:r>
            <a:r>
              <a:rPr lang="en-US" altLang="zh-TW" sz="1600" b="1" dirty="0">
                <a:solidFill>
                  <a:srgbClr val="FF6865"/>
                </a:solidFill>
                <a:latin typeface="Times" pitchFamily="2" charset="0"/>
                <a:ea typeface="Baskerville SemiBold" panose="02020502070401020303" pitchFamily="18" charset="0"/>
                <a:cs typeface="Didot" panose="02000503000000020003" pitchFamily="2" charset="-79"/>
                <a:sym typeface="Playfair Display"/>
              </a:rPr>
              <a:t>for Intimate</a:t>
            </a:r>
          </a:p>
          <a:p>
            <a:pPr>
              <a:lnSpc>
                <a:spcPct val="100000"/>
              </a:lnSpc>
              <a:spcBef>
                <a:spcPct val="0"/>
              </a:spcBef>
              <a:buClr>
                <a:srgbClr val="274E13"/>
              </a:buClr>
              <a:buSzPts val="1200"/>
              <a:buNone/>
            </a:pPr>
            <a:r>
              <a:rPr lang="en-US" altLang="zh-TW" sz="2400" b="1" dirty="0">
                <a:solidFill>
                  <a:schemeClr val="bg1"/>
                </a:solidFill>
                <a:latin typeface="Times" pitchFamily="2" charset="0"/>
                <a:cs typeface="Arial" panose="020B0604020202020204" pitchFamily="34" charset="0"/>
                <a:sym typeface="Arial" panose="020B0604020202020204" pitchFamily="34" charset="0"/>
              </a:rPr>
              <a:t>Maximum Comfort</a:t>
            </a:r>
            <a:endParaRPr lang="en-US" altLang="zh-TW" sz="2400" b="1" baseline="30000" dirty="0">
              <a:solidFill>
                <a:schemeClr val="bg1"/>
              </a:solidFill>
              <a:latin typeface="Times" pitchFamily="2" charset="0"/>
              <a:ea typeface="Baskerville SemiBold" panose="02020502070401020303" pitchFamily="18" charset="0"/>
              <a:cs typeface="Didot" panose="02000503000000020003" pitchFamily="2" charset="-79"/>
              <a:sym typeface="Arial" panose="020B0604020202020204" pitchFamily="34" charset="0"/>
            </a:endParaRPr>
          </a:p>
        </p:txBody>
      </p:sp>
      <p:sp>
        <p:nvSpPr>
          <p:cNvPr id="46" name="TextBox 67">
            <a:extLst>
              <a:ext uri="{FF2B5EF4-FFF2-40B4-BE49-F238E27FC236}">
                <a16:creationId xmlns:a16="http://schemas.microsoft.com/office/drawing/2014/main" id="{1D1E85C2-4BA1-DD4A-A116-4D4352EDF24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02050" y="2997200"/>
            <a:ext cx="1906588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15000"/>
              </a:lnSpc>
              <a:spcBef>
                <a:spcPct val="0"/>
              </a:spcBef>
              <a:spcAft>
                <a:spcPts val="2138"/>
              </a:spcAft>
              <a:buClr>
                <a:srgbClr val="000000"/>
              </a:buClr>
              <a:buSzPts val="1100"/>
              <a:buFont typeface="Arial" panose="020B0604020202020204" pitchFamily="34" charset="0"/>
              <a:buNone/>
            </a:pPr>
            <a:r>
              <a:rPr lang="en-US" altLang="zh-TW" sz="1200" dirty="0">
                <a:latin typeface="Arial" panose="020B0604020202020204" pitchFamily="34" charset="0"/>
                <a:cs typeface="Arial" panose="020B0604020202020204" pitchFamily="34" charset="0"/>
                <a:sym typeface="Open Sans Light"/>
              </a:rPr>
              <a:t>81</a:t>
            </a:r>
            <a:r>
              <a:rPr lang="en-HK" altLang="en-US" sz="1200" dirty="0">
                <a:latin typeface="Arial" panose="020B0604020202020204" pitchFamily="34" charset="0"/>
                <a:ea typeface="新細明體" panose="02020500000000000000" pitchFamily="18" charset="-120"/>
                <a:cs typeface="Arial" panose="020B0604020202020204" pitchFamily="34" charset="0"/>
                <a:sym typeface="Open Sans Light"/>
              </a:rPr>
              <a:t>%</a:t>
            </a:r>
            <a:r>
              <a:rPr lang="zh-TW" altLang="en-US" sz="1200" dirty="0">
                <a:latin typeface="Arial" panose="020B0604020202020204" pitchFamily="34" charset="0"/>
                <a:cs typeface="Arial" panose="020B0604020202020204" pitchFamily="34" charset="0"/>
                <a:sym typeface="Open Sans Light"/>
              </a:rPr>
              <a:t> </a:t>
            </a:r>
            <a:r>
              <a:rPr lang="en-US" altLang="zh-TW" sz="1200" b="1" dirty="0">
                <a:latin typeface="Arial" panose="020B0604020202020204" pitchFamily="34" charset="0"/>
                <a:cs typeface="Arial" panose="020B0604020202020204" pitchFamily="34" charset="0"/>
                <a:sym typeface="Open Sans Light"/>
              </a:rPr>
              <a:t>80S</a:t>
            </a:r>
            <a:r>
              <a:rPr lang="zh-TW" altLang="en-US" sz="1200" dirty="0">
                <a:latin typeface="Arial" panose="020B0604020202020204" pitchFamily="34" charset="0"/>
                <a:cs typeface="Arial" panose="020B0604020202020204" pitchFamily="34" charset="0"/>
                <a:sym typeface="Open Sans Light"/>
              </a:rPr>
              <a:t>  </a:t>
            </a:r>
            <a:r>
              <a:rPr lang="en-US" altLang="zh-TW" sz="12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  <a:sym typeface="Open Sans Light"/>
              </a:rPr>
              <a:t>Micro</a:t>
            </a:r>
            <a:r>
              <a:rPr lang="zh-TW" altLang="en-US" sz="12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  <a:sym typeface="Open Sans Light"/>
              </a:rPr>
              <a:t> </a:t>
            </a:r>
            <a:r>
              <a:rPr lang="en-US" altLang="zh-TW" sz="12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  <a:sym typeface="Open Sans Light"/>
              </a:rPr>
              <a:t>Modal</a:t>
            </a:r>
            <a:endParaRPr lang="en-HK" altLang="en-US" sz="1200" dirty="0">
              <a:solidFill>
                <a:schemeClr val="bg1"/>
              </a:solidFill>
              <a:latin typeface="Arial" panose="020B0604020202020204" pitchFamily="34" charset="0"/>
              <a:ea typeface="新細明體" panose="02020500000000000000" pitchFamily="18" charset="-120"/>
              <a:cs typeface="Arial" panose="020B0604020202020204" pitchFamily="34" charset="0"/>
              <a:sym typeface="Open Sans Light"/>
            </a:endParaRPr>
          </a:p>
        </p:txBody>
      </p:sp>
    </p:spTree>
    <p:extLst>
      <p:ext uri="{BB962C8B-B14F-4D97-AF65-F5344CB8AC3E}">
        <p14:creationId xmlns:p14="http://schemas.microsoft.com/office/powerpoint/2010/main" val="4203770060"/>
      </p:ext>
    </p:extLst>
  </p:cSld>
  <p:clrMapOvr>
    <a:masterClrMapping/>
  </p:clrMapOvr>
  <p:transition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Rounded Rectangle 54">
            <a:extLst>
              <a:ext uri="{FF2B5EF4-FFF2-40B4-BE49-F238E27FC236}">
                <a16:creationId xmlns:a16="http://schemas.microsoft.com/office/drawing/2014/main" id="{90B38C44-4157-8C47-8D8B-49460232A0D3}"/>
              </a:ext>
            </a:extLst>
          </p:cNvPr>
          <p:cNvSpPr/>
          <p:nvPr/>
        </p:nvSpPr>
        <p:spPr bwMode="auto">
          <a:xfrm>
            <a:off x="6999084" y="3227820"/>
            <a:ext cx="991921" cy="260350"/>
          </a:xfrm>
          <a:prstGeom prst="roundRect">
            <a:avLst/>
          </a:prstGeom>
          <a:solidFill>
            <a:srgbClr val="50B6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6" name="Rounded Rectangle 55">
            <a:extLst>
              <a:ext uri="{FF2B5EF4-FFF2-40B4-BE49-F238E27FC236}">
                <a16:creationId xmlns:a16="http://schemas.microsoft.com/office/drawing/2014/main" id="{72617288-FEAB-3B48-BE8A-407733C6A9A2}"/>
              </a:ext>
            </a:extLst>
          </p:cNvPr>
          <p:cNvSpPr/>
          <p:nvPr/>
        </p:nvSpPr>
        <p:spPr bwMode="auto">
          <a:xfrm>
            <a:off x="6999084" y="3534445"/>
            <a:ext cx="1239497" cy="260350"/>
          </a:xfrm>
          <a:prstGeom prst="roundRect">
            <a:avLst/>
          </a:prstGeom>
          <a:solidFill>
            <a:srgbClr val="DB863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b="1" dirty="0"/>
          </a:p>
        </p:txBody>
      </p:sp>
      <p:sp>
        <p:nvSpPr>
          <p:cNvPr id="34" name="Rounded Rectangle 33">
            <a:extLst>
              <a:ext uri="{FF2B5EF4-FFF2-40B4-BE49-F238E27FC236}">
                <a16:creationId xmlns:a16="http://schemas.microsoft.com/office/drawing/2014/main" id="{FE66EF7C-CFF1-D341-8F82-C2F4872C88D0}"/>
              </a:ext>
            </a:extLst>
          </p:cNvPr>
          <p:cNvSpPr/>
          <p:nvPr/>
        </p:nvSpPr>
        <p:spPr bwMode="auto">
          <a:xfrm>
            <a:off x="4463146" y="3219105"/>
            <a:ext cx="991921" cy="260350"/>
          </a:xfrm>
          <a:prstGeom prst="roundRect">
            <a:avLst/>
          </a:prstGeom>
          <a:solidFill>
            <a:srgbClr val="50B6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01" name="Google Shape;231;p33">
            <a:extLst>
              <a:ext uri="{FF2B5EF4-FFF2-40B4-BE49-F238E27FC236}">
                <a16:creationId xmlns:a16="http://schemas.microsoft.com/office/drawing/2014/main" id="{C4F51B84-A1BE-1841-A721-76F350797BB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493296" y="2821782"/>
            <a:ext cx="2097089" cy="3476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21900" tIns="121900" rIns="121900" bIns="121900" anchor="b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Clr>
                <a:srgbClr val="000000"/>
              </a:buClr>
              <a:buSzPts val="1100"/>
              <a:buNone/>
            </a:pPr>
            <a:r>
              <a:rPr lang="en-US" altLang="zh-TW" sz="1400" b="1" dirty="0">
                <a:latin typeface="Times" pitchFamily="2" charset="0"/>
                <a:ea typeface="Baskerville" panose="02020502070401020303" pitchFamily="18" charset="0"/>
                <a:cs typeface="Didot" panose="02000503000000020003" pitchFamily="2" charset="-79"/>
                <a:sym typeface="Playfair Display"/>
              </a:rPr>
              <a:t>SR-16039(R2)(CS)Z</a:t>
            </a:r>
            <a:endParaRPr lang="en-US" altLang="en-US" sz="1400" b="1" dirty="0">
              <a:latin typeface="Times" pitchFamily="2" charset="0"/>
              <a:ea typeface="Baskerville" panose="02020502070401020303" pitchFamily="18" charset="0"/>
              <a:cs typeface="Didot" panose="02000503000000020003" pitchFamily="2" charset="-79"/>
              <a:sym typeface="Playfair Display"/>
            </a:endParaRPr>
          </a:p>
        </p:txBody>
      </p:sp>
      <p:sp>
        <p:nvSpPr>
          <p:cNvPr id="102" name="TextBox 101">
            <a:extLst>
              <a:ext uri="{FF2B5EF4-FFF2-40B4-BE49-F238E27FC236}">
                <a16:creationId xmlns:a16="http://schemas.microsoft.com/office/drawing/2014/main" id="{F6D6FFC3-CB0A-2A41-B28A-E8ED6AAA2FB2}"/>
              </a:ext>
            </a:extLst>
          </p:cNvPr>
          <p:cNvSpPr txBox="1"/>
          <p:nvPr/>
        </p:nvSpPr>
        <p:spPr>
          <a:xfrm>
            <a:off x="6528222" y="4256665"/>
            <a:ext cx="1403350" cy="27622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fontAlgn="auto" hangingPunct="1">
              <a:spcAft>
                <a:spcPts val="2133"/>
              </a:spcAft>
              <a:defRPr/>
            </a:pPr>
            <a:r>
              <a:rPr lang="en-US" sz="1200" kern="0" dirty="0">
                <a:latin typeface="Arial" panose="020B0604020202020204" pitchFamily="34" charset="0"/>
                <a:cs typeface="Arial" panose="020B0604020202020204" pitchFamily="34" charset="0"/>
              </a:rPr>
              <a:t>46” X 200</a:t>
            </a:r>
            <a:r>
              <a:rPr lang="zh-TW" altLang="en-US" sz="1200" kern="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kern="0" dirty="0" err="1">
                <a:latin typeface="Arial" panose="020B0604020202020204" pitchFamily="34" charset="0"/>
                <a:cs typeface="Arial" panose="020B0604020202020204" pitchFamily="34" charset="0"/>
              </a:rPr>
              <a:t>gsm</a:t>
            </a:r>
            <a:endParaRPr lang="en-US" sz="1200" kern="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3" name="Google Shape;231;p33">
            <a:extLst>
              <a:ext uri="{FF2B5EF4-FFF2-40B4-BE49-F238E27FC236}">
                <a16:creationId xmlns:a16="http://schemas.microsoft.com/office/drawing/2014/main" id="{6DD83C2F-E2D9-4040-A3ED-7D5864FD3F92}"/>
              </a:ext>
            </a:extLst>
          </p:cNvPr>
          <p:cNvSpPr txBox="1">
            <a:spLocks/>
          </p:cNvSpPr>
          <p:nvPr/>
        </p:nvSpPr>
        <p:spPr bwMode="auto">
          <a:xfrm>
            <a:off x="9100269" y="1504950"/>
            <a:ext cx="1493838" cy="347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21900" tIns="121900" rIns="121900" bIns="121900" anchor="b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685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  <a:buClr>
                <a:srgbClr val="000000"/>
              </a:buClr>
              <a:buSzPts val="1100"/>
              <a:buNone/>
            </a:pPr>
            <a:r>
              <a:rPr lang="en-US" altLang="zh-TW" sz="1200" b="1" dirty="0">
                <a:latin typeface="Times" pitchFamily="2" charset="0"/>
                <a:ea typeface="Baskerville" panose="02020502070401020303" pitchFamily="18" charset="0"/>
                <a:cs typeface="Didot" panose="02000503000000020003" pitchFamily="2" charset="-79"/>
                <a:sym typeface="Playfair Display"/>
              </a:rPr>
              <a:t>No Curling</a:t>
            </a:r>
          </a:p>
          <a:p>
            <a:pPr algn="ctr">
              <a:lnSpc>
                <a:spcPct val="100000"/>
              </a:lnSpc>
              <a:spcBef>
                <a:spcPct val="0"/>
              </a:spcBef>
              <a:buClr>
                <a:srgbClr val="000000"/>
              </a:buClr>
              <a:buSzPts val="1100"/>
              <a:buNone/>
            </a:pPr>
            <a:r>
              <a:rPr lang="en-US" altLang="zh-TW" sz="1200" b="1" dirty="0">
                <a:latin typeface="Times" pitchFamily="2" charset="0"/>
                <a:ea typeface="Baskerville" panose="02020502070401020303" pitchFamily="18" charset="0"/>
                <a:cs typeface="Didot" panose="02000503000000020003" pitchFamily="2" charset="-79"/>
                <a:sym typeface="Playfair Display"/>
              </a:rPr>
              <a:t>No Fraying</a:t>
            </a:r>
          </a:p>
        </p:txBody>
      </p:sp>
      <p:sp>
        <p:nvSpPr>
          <p:cNvPr id="39" name="Google Shape;231;p33">
            <a:extLst>
              <a:ext uri="{FF2B5EF4-FFF2-40B4-BE49-F238E27FC236}">
                <a16:creationId xmlns:a16="http://schemas.microsoft.com/office/drawing/2014/main" id="{960B0EC9-73A8-C842-BA26-4985962E3205}"/>
              </a:ext>
            </a:extLst>
          </p:cNvPr>
          <p:cNvSpPr txBox="1">
            <a:spLocks/>
          </p:cNvSpPr>
          <p:nvPr/>
        </p:nvSpPr>
        <p:spPr bwMode="auto">
          <a:xfrm>
            <a:off x="6136407" y="1325563"/>
            <a:ext cx="1493837" cy="3476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21900" tIns="121900" rIns="121900" bIns="121900" anchor="b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685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Clr>
                <a:srgbClr val="000000"/>
              </a:buClr>
              <a:buSzPts val="1100"/>
              <a:buFont typeface="Playfair Display"/>
              <a:buNone/>
            </a:pPr>
            <a:r>
              <a:rPr lang="en-US" altLang="zh-TW" sz="1200" b="1">
                <a:solidFill>
                  <a:srgbClr val="50B68B"/>
                </a:solidFill>
                <a:latin typeface="Times" pitchFamily="2" charset="0"/>
                <a:ea typeface="Baskerville" panose="02020502070401020303" pitchFamily="18" charset="0"/>
                <a:cs typeface="Didot" panose="02000503000000020003" pitchFamily="2" charset="-79"/>
                <a:sym typeface="Playfair Display"/>
              </a:rPr>
              <a:t>Natural</a:t>
            </a:r>
            <a:r>
              <a:rPr lang="zh-TW" altLang="en-US" sz="1200" b="1">
                <a:solidFill>
                  <a:srgbClr val="50B68B"/>
                </a:solidFill>
                <a:latin typeface="Times" pitchFamily="2" charset="0"/>
                <a:ea typeface="Baskerville" panose="02020502070401020303" pitchFamily="18" charset="0"/>
                <a:cs typeface="Didot" panose="02000503000000020003" pitchFamily="2" charset="-79"/>
                <a:sym typeface="Playfair Display"/>
              </a:rPr>
              <a:t> </a:t>
            </a:r>
            <a:r>
              <a:rPr lang="en-US" altLang="zh-TW" sz="1200" b="1">
                <a:solidFill>
                  <a:srgbClr val="50B68B"/>
                </a:solidFill>
                <a:latin typeface="Times" pitchFamily="2" charset="0"/>
                <a:ea typeface="Baskerville" panose="02020502070401020303" pitchFamily="18" charset="0"/>
                <a:cs typeface="Didot" panose="02000503000000020003" pitchFamily="2" charset="-79"/>
                <a:sym typeface="Playfair Display"/>
              </a:rPr>
              <a:t>Fiber</a:t>
            </a:r>
          </a:p>
        </p:txBody>
      </p:sp>
      <p:pic>
        <p:nvPicPr>
          <p:cNvPr id="40" name="Picture 112">
            <a:extLst>
              <a:ext uri="{FF2B5EF4-FFF2-40B4-BE49-F238E27FC236}">
                <a16:creationId xmlns:a16="http://schemas.microsoft.com/office/drawing/2014/main" id="{6A2FE51D-2C14-1B49-90DD-E38445DF4BF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490419" y="442913"/>
            <a:ext cx="785813" cy="808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4" name="Google Shape;231;p33">
            <a:extLst>
              <a:ext uri="{FF2B5EF4-FFF2-40B4-BE49-F238E27FC236}">
                <a16:creationId xmlns:a16="http://schemas.microsoft.com/office/drawing/2014/main" id="{E72C95AB-CB85-2C4A-8E12-6B68DB50449A}"/>
              </a:ext>
            </a:extLst>
          </p:cNvPr>
          <p:cNvSpPr txBox="1">
            <a:spLocks/>
          </p:cNvSpPr>
          <p:nvPr/>
        </p:nvSpPr>
        <p:spPr bwMode="auto">
          <a:xfrm>
            <a:off x="7669932" y="1325563"/>
            <a:ext cx="1493837" cy="3476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21900" tIns="121900" rIns="121900" bIns="121900" anchor="b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685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Clr>
                <a:srgbClr val="000000"/>
              </a:buClr>
              <a:buSzPts val="1100"/>
              <a:buFont typeface="Playfair Display"/>
              <a:buNone/>
            </a:pPr>
            <a:r>
              <a:rPr lang="en-US" altLang="zh-TW" sz="1200" b="1">
                <a:solidFill>
                  <a:srgbClr val="50B68B"/>
                </a:solidFill>
                <a:latin typeface="Times" pitchFamily="2" charset="0"/>
                <a:ea typeface="Baskerville" panose="02020502070401020303" pitchFamily="18" charset="0"/>
                <a:cs typeface="Didot" panose="02000503000000020003" pitchFamily="2" charset="-79"/>
                <a:sym typeface="Playfair Display"/>
              </a:rPr>
              <a:t>Biodegradable</a:t>
            </a:r>
          </a:p>
        </p:txBody>
      </p:sp>
      <p:sp>
        <p:nvSpPr>
          <p:cNvPr id="45" name="Google Shape;231;p33">
            <a:extLst>
              <a:ext uri="{FF2B5EF4-FFF2-40B4-BE49-F238E27FC236}">
                <a16:creationId xmlns:a16="http://schemas.microsoft.com/office/drawing/2014/main" id="{7FEFDD16-0B4C-DF48-833E-F6F6273F63C8}"/>
              </a:ext>
            </a:extLst>
          </p:cNvPr>
          <p:cNvSpPr txBox="1">
            <a:spLocks/>
          </p:cNvSpPr>
          <p:nvPr/>
        </p:nvSpPr>
        <p:spPr bwMode="auto">
          <a:xfrm>
            <a:off x="10621529" y="1504950"/>
            <a:ext cx="1493838" cy="347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21900" tIns="121900" rIns="121900" bIns="121900" anchor="b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685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Clr>
                <a:srgbClr val="000000"/>
              </a:buClr>
              <a:buSzPts val="1100"/>
              <a:buFont typeface="Playfair Display"/>
              <a:buNone/>
            </a:pPr>
            <a:r>
              <a:rPr lang="en-US" altLang="zh-TW" sz="1200" b="1" dirty="0">
                <a:latin typeface="Times" pitchFamily="2" charset="0"/>
                <a:ea typeface="Baskerville" panose="02020502070401020303" pitchFamily="18" charset="0"/>
                <a:cs typeface="Didot" panose="02000503000000020003" pitchFamily="2" charset="-79"/>
                <a:sym typeface="Playfair Display"/>
              </a:rPr>
              <a:t>Natural</a:t>
            </a:r>
          </a:p>
          <a:p>
            <a:pPr algn="ctr" eaLnBrk="1" hangingPunct="1">
              <a:lnSpc>
                <a:spcPct val="100000"/>
              </a:lnSpc>
              <a:spcBef>
                <a:spcPct val="0"/>
              </a:spcBef>
              <a:buClr>
                <a:srgbClr val="000000"/>
              </a:buClr>
              <a:buSzPts val="1100"/>
              <a:buFont typeface="Playfair Display"/>
              <a:buNone/>
            </a:pPr>
            <a:r>
              <a:rPr lang="en-US" altLang="zh-TW" sz="1200" b="1" dirty="0">
                <a:latin typeface="Times" pitchFamily="2" charset="0"/>
                <a:ea typeface="Baskerville" panose="02020502070401020303" pitchFamily="18" charset="0"/>
                <a:cs typeface="Didot" panose="02000503000000020003" pitchFamily="2" charset="-79"/>
                <a:sym typeface="Playfair Display"/>
              </a:rPr>
              <a:t>Touch</a:t>
            </a:r>
          </a:p>
        </p:txBody>
      </p:sp>
      <p:pic>
        <p:nvPicPr>
          <p:cNvPr id="47" name="Picture 44">
            <a:extLst>
              <a:ext uri="{FF2B5EF4-FFF2-40B4-BE49-F238E27FC236}">
                <a16:creationId xmlns:a16="http://schemas.microsoft.com/office/drawing/2014/main" id="{86996196-BF56-3A40-A961-FAB9ED30F4B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019182" y="442913"/>
            <a:ext cx="774700" cy="774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0" name="TextBox 59">
            <a:extLst>
              <a:ext uri="{FF2B5EF4-FFF2-40B4-BE49-F238E27FC236}">
                <a16:creationId xmlns:a16="http://schemas.microsoft.com/office/drawing/2014/main" id="{D9F77EFA-A064-7843-B846-8FADA1D5218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528222" y="3817195"/>
            <a:ext cx="1844675" cy="2873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lnSpc>
                <a:spcPct val="115000"/>
              </a:lnSpc>
              <a:spcBef>
                <a:spcPct val="0"/>
              </a:spcBef>
              <a:spcAft>
                <a:spcPts val="2138"/>
              </a:spcAft>
              <a:buClr>
                <a:srgbClr val="000000"/>
              </a:buClr>
              <a:buSzPts val="1100"/>
              <a:buNone/>
            </a:pPr>
            <a:r>
              <a:rPr lang="en-US" altLang="en-US" sz="1200" dirty="0">
                <a:latin typeface="Arial" panose="020B0604020202020204" pitchFamily="34" charset="0"/>
                <a:ea typeface="新細明體" panose="02020500000000000000" pitchFamily="18" charset="-120"/>
                <a:cs typeface="Arial" panose="020B0604020202020204" pitchFamily="34" charset="0"/>
                <a:sym typeface="Open Sans Light" pitchFamily="34" charset="0"/>
              </a:rPr>
              <a:t>4</a:t>
            </a:r>
            <a:r>
              <a:rPr lang="en-HK" altLang="en-US" sz="1200" dirty="0">
                <a:latin typeface="Arial" panose="020B0604020202020204" pitchFamily="34" charset="0"/>
                <a:ea typeface="新細明體" panose="02020500000000000000" pitchFamily="18" charset="-120"/>
                <a:cs typeface="Arial" panose="020B0604020202020204" pitchFamily="34" charset="0"/>
                <a:sym typeface="Open Sans Light" pitchFamily="34" charset="0"/>
              </a:rPr>
              <a:t>%</a:t>
            </a:r>
            <a:r>
              <a:rPr lang="en-US" altLang="en-US" sz="1200" dirty="0">
                <a:latin typeface="Arial" panose="020B0604020202020204" pitchFamily="34" charset="0"/>
                <a:ea typeface="新細明體" panose="02020500000000000000" pitchFamily="18" charset="-120"/>
                <a:cs typeface="Arial" panose="020B0604020202020204" pitchFamily="34" charset="0"/>
                <a:sym typeface="Open Sans Light" pitchFamily="34" charset="0"/>
              </a:rPr>
              <a:t>   Elastane</a:t>
            </a:r>
            <a:endParaRPr lang="en-HK" altLang="en-US" sz="1200" dirty="0">
              <a:latin typeface="Arial" panose="020B0604020202020204" pitchFamily="34" charset="0"/>
              <a:ea typeface="新細明體" panose="02020500000000000000" pitchFamily="18" charset="-120"/>
              <a:cs typeface="Arial" panose="020B0604020202020204" pitchFamily="34" charset="0"/>
              <a:sym typeface="Open Sans Light" pitchFamily="34" charset="0"/>
            </a:endParaRP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9E36D3B9-63C7-2B44-B78A-9DB37E41E032}"/>
              </a:ext>
            </a:extLst>
          </p:cNvPr>
          <p:cNvSpPr/>
          <p:nvPr/>
        </p:nvSpPr>
        <p:spPr>
          <a:xfrm>
            <a:off x="0" y="1588"/>
            <a:ext cx="12192000" cy="307975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defRPr/>
            </a:pPr>
            <a:endParaRPr lang="en-US" altLang="zh-CN">
              <a:solidFill>
                <a:srgbClr val="FF0400"/>
              </a:solidFill>
              <a:ea typeface="SimSun" panose="02010600030101010101" pitchFamily="2" charset="-122"/>
            </a:endParaRP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68F50C8F-8036-E04D-859F-2558682D4C67}"/>
              </a:ext>
            </a:extLst>
          </p:cNvPr>
          <p:cNvSpPr txBox="1"/>
          <p:nvPr/>
        </p:nvSpPr>
        <p:spPr bwMode="auto">
          <a:xfrm>
            <a:off x="684213" y="47625"/>
            <a:ext cx="10826750" cy="26670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en-US" altLang="zh-TW" sz="1100" b="1" spc="150" dirty="0">
                <a:solidFill>
                  <a:schemeClr val="bg1"/>
                </a:solidFill>
                <a:latin typeface="Poppins Medium" pitchFamily="2" charset="77"/>
                <a:ea typeface="Montserrat" charset="0"/>
                <a:cs typeface="Poppins Medium" pitchFamily="2" charset="77"/>
              </a:rPr>
              <a:t>BIODEGRADABLE </a:t>
            </a:r>
            <a:r>
              <a:rPr lang="en-US" altLang="zh-TW" sz="1100" b="1" spc="150" dirty="0">
                <a:solidFill>
                  <a:srgbClr val="FFFF00"/>
                </a:solidFill>
                <a:latin typeface="Poppins Medium" pitchFamily="2" charset="77"/>
                <a:ea typeface="Montserrat" charset="0"/>
                <a:cs typeface="Poppins Medium" pitchFamily="2" charset="77"/>
              </a:rPr>
              <a:t>FOR APPAREL</a:t>
            </a:r>
            <a:endParaRPr lang="en-US" sz="1100" b="1" spc="150" dirty="0">
              <a:solidFill>
                <a:srgbClr val="FFFF00"/>
              </a:solidFill>
              <a:latin typeface="Poppins Medium" pitchFamily="2" charset="77"/>
              <a:ea typeface="Montserrat" charset="0"/>
              <a:cs typeface="Poppins Medium" pitchFamily="2" charset="77"/>
            </a:endParaRPr>
          </a:p>
        </p:txBody>
      </p:sp>
      <p:sp>
        <p:nvSpPr>
          <p:cNvPr id="28" name="Google Shape;197;p31">
            <a:extLst>
              <a:ext uri="{FF2B5EF4-FFF2-40B4-BE49-F238E27FC236}">
                <a16:creationId xmlns:a16="http://schemas.microsoft.com/office/drawing/2014/main" id="{C8AA862B-F301-B14F-8C19-F759E83BE0CF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950913"/>
            <a:ext cx="3725863" cy="441325"/>
          </a:xfrm>
          <a:prstGeom prst="rect">
            <a:avLst/>
          </a:prstGeom>
          <a:solidFill>
            <a:srgbClr val="00B050"/>
          </a:solidFill>
          <a:ln>
            <a:noFill/>
          </a:ln>
          <a:extLst/>
        </p:spPr>
        <p:txBody>
          <a:bodyPr lIns="121900" tIns="121900" rIns="121900" bIns="121900" anchor="ctr"/>
          <a:lstStyle>
            <a:lvl1pPr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  <a:lvl2pPr marL="742950" indent="-285750"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2pPr>
            <a:lvl3pPr marL="1143000" indent="-228600"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3pPr>
            <a:lvl4pPr marL="1600200" indent="-228600"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4pPr>
            <a:lvl5pPr marL="2057400" indent="-228600"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altLang="en-US" sz="1867" dirty="0">
              <a:solidFill>
                <a:srgbClr val="FF0400"/>
              </a:solidFill>
            </a:endParaRPr>
          </a:p>
        </p:txBody>
      </p:sp>
      <p:sp>
        <p:nvSpPr>
          <p:cNvPr id="29" name="Rectangle 46">
            <a:extLst>
              <a:ext uri="{FF2B5EF4-FFF2-40B4-BE49-F238E27FC236}">
                <a16:creationId xmlns:a16="http://schemas.microsoft.com/office/drawing/2014/main" id="{F4C92E62-EA04-7F4F-BF85-15C62484AE85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7499" y="406400"/>
            <a:ext cx="5501409" cy="1015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Clr>
                <a:srgbClr val="274E13"/>
              </a:buClr>
              <a:buSzPts val="1200"/>
              <a:buNone/>
            </a:pPr>
            <a:r>
              <a:rPr lang="en-US" altLang="zh-TW" sz="3600" b="1" dirty="0">
                <a:solidFill>
                  <a:srgbClr val="00B050"/>
                </a:solidFill>
                <a:latin typeface="Times" pitchFamily="2" charset="0"/>
                <a:ea typeface="Baskerville SemiBold" panose="02020502070401020303" pitchFamily="18" charset="0"/>
                <a:cs typeface="Didot" panose="02000503000000020003" pitchFamily="2" charset="-79"/>
                <a:sym typeface="Playfair Display"/>
              </a:rPr>
              <a:t>BIODEGRABLE</a:t>
            </a:r>
            <a:r>
              <a:rPr lang="zh-TW" altLang="en-US" sz="3600" b="1" dirty="0">
                <a:solidFill>
                  <a:srgbClr val="00B050"/>
                </a:solidFill>
                <a:latin typeface="Times" pitchFamily="2" charset="0"/>
                <a:ea typeface="Baskerville SemiBold" panose="02020502070401020303" pitchFamily="18" charset="0"/>
                <a:cs typeface="Didot" panose="02000503000000020003" pitchFamily="2" charset="-79"/>
                <a:sym typeface="Playfair Display"/>
              </a:rPr>
              <a:t> </a:t>
            </a:r>
            <a:r>
              <a:rPr lang="en-US" altLang="zh-TW" b="1" dirty="0">
                <a:solidFill>
                  <a:srgbClr val="00B050"/>
                </a:solidFill>
                <a:latin typeface="Times" pitchFamily="2" charset="0"/>
                <a:ea typeface="Baskerville SemiBold" panose="02020502070401020303" pitchFamily="18" charset="0"/>
                <a:cs typeface="Didot" panose="02000503000000020003" pitchFamily="2" charset="-79"/>
                <a:sym typeface="Playfair Display"/>
              </a:rPr>
              <a:t>-</a:t>
            </a:r>
            <a:r>
              <a:rPr lang="zh-TW" altLang="en-US" b="1" dirty="0">
                <a:solidFill>
                  <a:srgbClr val="EC4180"/>
                </a:solidFill>
                <a:latin typeface="Times" pitchFamily="2" charset="0"/>
                <a:ea typeface="Baskerville SemiBold" panose="02020502070401020303" pitchFamily="18" charset="0"/>
                <a:cs typeface="Didot" panose="02000503000000020003" pitchFamily="2" charset="-79"/>
                <a:sym typeface="Playfair Display"/>
              </a:rPr>
              <a:t> </a:t>
            </a:r>
            <a:r>
              <a:rPr lang="en-US" altLang="zh-TW" sz="1600" b="1" dirty="0">
                <a:solidFill>
                  <a:srgbClr val="59A8E6"/>
                </a:solidFill>
                <a:latin typeface="Times" pitchFamily="2" charset="0"/>
                <a:ea typeface="Baskerville SemiBold" panose="02020502070401020303" pitchFamily="18" charset="0"/>
                <a:cs typeface="Didot" panose="02000503000000020003" pitchFamily="2" charset="-79"/>
                <a:sym typeface="Playfair Display"/>
              </a:rPr>
              <a:t>for Apparel</a:t>
            </a:r>
            <a:endParaRPr lang="en-HK" altLang="zh-TW" sz="1600" b="1" dirty="0">
              <a:solidFill>
                <a:srgbClr val="FF0400"/>
              </a:solidFill>
              <a:latin typeface="Times" pitchFamily="2" charset="0"/>
              <a:ea typeface="Baskerville SemiBold" panose="02020502070401020303" pitchFamily="18" charset="0"/>
              <a:cs typeface="Didot" panose="02000503000000020003" pitchFamily="2" charset="-79"/>
              <a:sym typeface="Playfair Display"/>
            </a:endParaRPr>
          </a:p>
          <a:p>
            <a:pPr>
              <a:lnSpc>
                <a:spcPct val="100000"/>
              </a:lnSpc>
              <a:spcBef>
                <a:spcPct val="0"/>
              </a:spcBef>
              <a:buClr>
                <a:srgbClr val="274E13"/>
              </a:buClr>
              <a:buSzPts val="1200"/>
              <a:buNone/>
            </a:pPr>
            <a:r>
              <a:rPr lang="en-US" altLang="zh-TW" sz="2400" b="1" dirty="0">
                <a:solidFill>
                  <a:schemeClr val="bg1"/>
                </a:solidFill>
                <a:latin typeface="Times" pitchFamily="2" charset="0"/>
                <a:cs typeface="Arial" panose="020B0604020202020204" pitchFamily="34" charset="0"/>
                <a:sym typeface="Arial" panose="020B0604020202020204" pitchFamily="34" charset="0"/>
              </a:rPr>
              <a:t>Maximum Comfort</a:t>
            </a:r>
            <a:endParaRPr lang="en-US" altLang="zh-TW" sz="2400" b="1" baseline="30000" dirty="0">
              <a:solidFill>
                <a:schemeClr val="bg1"/>
              </a:solidFill>
              <a:latin typeface="Times" pitchFamily="2" charset="0"/>
              <a:ea typeface="Baskerville SemiBold" panose="02020502070401020303" pitchFamily="18" charset="0"/>
              <a:cs typeface="Didot" panose="02000503000000020003" pitchFamily="2" charset="-79"/>
              <a:sym typeface="Arial" panose="020B0604020202020204" pitchFamily="34" charset="0"/>
            </a:endParaRPr>
          </a:p>
        </p:txBody>
      </p:sp>
      <p:pic>
        <p:nvPicPr>
          <p:cNvPr id="32" name="Picture 31">
            <a:extLst>
              <a:ext uri="{FF2B5EF4-FFF2-40B4-BE49-F238E27FC236}">
                <a16:creationId xmlns:a16="http://schemas.microsoft.com/office/drawing/2014/main" id="{0FA614B9-94D4-2745-B1F8-0FE07F142AA1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439332" y="438151"/>
            <a:ext cx="815712" cy="812799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8FC3FCB9-B6B5-2A47-B156-52B1B37221BB}"/>
              </a:ext>
            </a:extLst>
          </p:cNvPr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956982" y="446089"/>
            <a:ext cx="783036" cy="804862"/>
          </a:xfrm>
          <a:prstGeom prst="rect">
            <a:avLst/>
          </a:prstGeom>
        </p:spPr>
      </p:pic>
      <p:sp>
        <p:nvSpPr>
          <p:cNvPr id="35" name="Google Shape;231;p33">
            <a:extLst>
              <a:ext uri="{FF2B5EF4-FFF2-40B4-BE49-F238E27FC236}">
                <a16:creationId xmlns:a16="http://schemas.microsoft.com/office/drawing/2014/main" id="{AE28AF74-22E0-5F41-B3D7-6BA762C3926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83743" y="2821782"/>
            <a:ext cx="2097089" cy="3476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21900" tIns="121900" rIns="121900" bIns="121900" anchor="b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Clr>
                <a:srgbClr val="000000"/>
              </a:buClr>
              <a:buSzPts val="1100"/>
              <a:buNone/>
            </a:pPr>
            <a:r>
              <a:rPr lang="en-US" altLang="zh-TW" sz="1400" b="1" dirty="0">
                <a:latin typeface="Times" pitchFamily="2" charset="0"/>
                <a:ea typeface="Baskerville" panose="02020502070401020303" pitchFamily="18" charset="0"/>
                <a:cs typeface="Didot" panose="02000503000000020003" pitchFamily="2" charset="-79"/>
                <a:sym typeface="Playfair Display"/>
              </a:rPr>
              <a:t>SR-16040(R2)(CS)Z</a:t>
            </a:r>
            <a:endParaRPr lang="en-US" altLang="en-US" sz="1400" b="1" dirty="0">
              <a:latin typeface="Times" pitchFamily="2" charset="0"/>
              <a:ea typeface="Baskerville" panose="02020502070401020303" pitchFamily="18" charset="0"/>
              <a:cs typeface="Didot" panose="02000503000000020003" pitchFamily="2" charset="-79"/>
              <a:sym typeface="Playfair Display"/>
            </a:endParaRP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795FB72F-FF25-B34C-8F70-B7DAE648C249}"/>
              </a:ext>
            </a:extLst>
          </p:cNvPr>
          <p:cNvSpPr txBox="1"/>
          <p:nvPr/>
        </p:nvSpPr>
        <p:spPr>
          <a:xfrm>
            <a:off x="3618669" y="4256665"/>
            <a:ext cx="1403350" cy="27622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fontAlgn="auto" hangingPunct="1">
              <a:spcAft>
                <a:spcPts val="2133"/>
              </a:spcAft>
              <a:defRPr/>
            </a:pPr>
            <a:r>
              <a:rPr lang="en-US" sz="1200" kern="0" dirty="0">
                <a:latin typeface="Arial" panose="020B0604020202020204" pitchFamily="34" charset="0"/>
                <a:cs typeface="Arial" panose="020B0604020202020204" pitchFamily="34" charset="0"/>
              </a:rPr>
              <a:t>42” X </a:t>
            </a:r>
            <a:r>
              <a:rPr lang="en-US" altLang="zh-TW" sz="1200" kern="0" dirty="0">
                <a:latin typeface="Arial" panose="020B0604020202020204" pitchFamily="34" charset="0"/>
                <a:cs typeface="Arial" panose="020B0604020202020204" pitchFamily="34" charset="0"/>
              </a:rPr>
              <a:t>175</a:t>
            </a:r>
            <a:r>
              <a:rPr lang="zh-TW" altLang="en-US" sz="1200" kern="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kern="0" dirty="0" err="1">
                <a:latin typeface="Arial" panose="020B0604020202020204" pitchFamily="34" charset="0"/>
                <a:cs typeface="Arial" panose="020B0604020202020204" pitchFamily="34" charset="0"/>
              </a:rPr>
              <a:t>gsm</a:t>
            </a:r>
            <a:endParaRPr lang="en-US" sz="1200" kern="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7A9FAAA5-A500-DD4A-A958-ADE77B8B703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618669" y="3817195"/>
            <a:ext cx="1844675" cy="2873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lnSpc>
                <a:spcPct val="115000"/>
              </a:lnSpc>
              <a:spcBef>
                <a:spcPct val="0"/>
              </a:spcBef>
              <a:spcAft>
                <a:spcPts val="2138"/>
              </a:spcAft>
              <a:buClr>
                <a:srgbClr val="000000"/>
              </a:buClr>
              <a:buSzPts val="1100"/>
              <a:buNone/>
            </a:pPr>
            <a:r>
              <a:rPr lang="en-US" altLang="en-US" sz="1200" dirty="0">
                <a:latin typeface="Arial" panose="020B0604020202020204" pitchFamily="34" charset="0"/>
                <a:ea typeface="新細明體" panose="02020500000000000000" pitchFamily="18" charset="-120"/>
                <a:cs typeface="Arial" panose="020B0604020202020204" pitchFamily="34" charset="0"/>
                <a:sym typeface="Open Sans Light" pitchFamily="34" charset="0"/>
              </a:rPr>
              <a:t>5</a:t>
            </a:r>
            <a:r>
              <a:rPr lang="en-HK" altLang="en-US" sz="1200" dirty="0">
                <a:latin typeface="Arial" panose="020B0604020202020204" pitchFamily="34" charset="0"/>
                <a:ea typeface="新細明體" panose="02020500000000000000" pitchFamily="18" charset="-120"/>
                <a:cs typeface="Arial" panose="020B0604020202020204" pitchFamily="34" charset="0"/>
                <a:sym typeface="Open Sans Light" pitchFamily="34" charset="0"/>
              </a:rPr>
              <a:t>%</a:t>
            </a:r>
            <a:r>
              <a:rPr lang="en-US" altLang="en-US" sz="1200" dirty="0">
                <a:latin typeface="Arial" panose="020B0604020202020204" pitchFamily="34" charset="0"/>
                <a:ea typeface="新細明體" panose="02020500000000000000" pitchFamily="18" charset="-120"/>
                <a:cs typeface="Arial" panose="020B0604020202020204" pitchFamily="34" charset="0"/>
                <a:sym typeface="Open Sans Light" pitchFamily="34" charset="0"/>
              </a:rPr>
              <a:t>   Elastane</a:t>
            </a:r>
            <a:endParaRPr lang="en-HK" altLang="en-US" sz="1200" dirty="0">
              <a:latin typeface="Arial" panose="020B0604020202020204" pitchFamily="34" charset="0"/>
              <a:ea typeface="新細明體" panose="02020500000000000000" pitchFamily="18" charset="-120"/>
              <a:cs typeface="Arial" panose="020B0604020202020204" pitchFamily="34" charset="0"/>
              <a:sym typeface="Open Sans Light" pitchFamily="34" charset="0"/>
            </a:endParaRPr>
          </a:p>
        </p:txBody>
      </p:sp>
      <p:pic>
        <p:nvPicPr>
          <p:cNvPr id="53" name="Picture 52">
            <a:extLst>
              <a:ext uri="{FF2B5EF4-FFF2-40B4-BE49-F238E27FC236}">
                <a16:creationId xmlns:a16="http://schemas.microsoft.com/office/drawing/2014/main" id="{088F287E-9B2C-ED41-B645-BB916223F1BF}"/>
              </a:ext>
            </a:extLst>
          </p:cNvPr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500629" y="4603669"/>
            <a:ext cx="2118844" cy="2118844"/>
          </a:xfrm>
          <a:prstGeom prst="rect">
            <a:avLst/>
          </a:prstGeom>
        </p:spPr>
      </p:pic>
      <p:pic>
        <p:nvPicPr>
          <p:cNvPr id="54" name="Picture 53">
            <a:extLst>
              <a:ext uri="{FF2B5EF4-FFF2-40B4-BE49-F238E27FC236}">
                <a16:creationId xmlns:a16="http://schemas.microsoft.com/office/drawing/2014/main" id="{3DE1C3CA-71C4-8B46-83F9-AB826FEB9660}"/>
              </a:ext>
            </a:extLst>
          </p:cNvPr>
          <p:cNvPicPr>
            <a:picLocks noChangeAspect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580866" y="4598770"/>
            <a:ext cx="2129054" cy="2129054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2F6AA8CF-0DD3-D547-9F79-4297563F6B46}"/>
              </a:ext>
            </a:extLst>
          </p:cNvPr>
          <p:cNvPicPr>
            <a:picLocks noChangeAspect="1"/>
          </p:cNvPicPr>
          <p:nvPr/>
        </p:nvPicPr>
        <p:blipFill>
          <a:blip r:embed="rId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123450" y="2318079"/>
            <a:ext cx="1667064" cy="1842175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9D010167-2D37-7849-B2AB-D334CE96448B}"/>
              </a:ext>
            </a:extLst>
          </p:cNvPr>
          <p:cNvPicPr>
            <a:picLocks noChangeAspect="1"/>
          </p:cNvPicPr>
          <p:nvPr/>
        </p:nvPicPr>
        <p:blipFill>
          <a:blip r:embed="rId10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594107" y="4576356"/>
            <a:ext cx="1430771" cy="2146157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D1A28BFC-BB30-B049-A1A5-355139D6979D}"/>
              </a:ext>
            </a:extLst>
          </p:cNvPr>
          <p:cNvPicPr>
            <a:picLocks noChangeAspect="1"/>
          </p:cNvPicPr>
          <p:nvPr/>
        </p:nvPicPr>
        <p:blipFill rotWithShape="1">
          <a:blip r:embed="rId11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100269" y="4244203"/>
            <a:ext cx="1403352" cy="2158730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46888059-CA2E-A148-BE0D-38AD9791A5DC}"/>
              </a:ext>
            </a:extLst>
          </p:cNvPr>
          <p:cNvPicPr>
            <a:picLocks noChangeAspect="1"/>
          </p:cNvPicPr>
          <p:nvPr/>
        </p:nvPicPr>
        <p:blipFill>
          <a:blip r:embed="rId1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36901" y="1392238"/>
            <a:ext cx="2886413" cy="5465762"/>
          </a:xfrm>
          <a:prstGeom prst="rect">
            <a:avLst/>
          </a:prstGeom>
        </p:spPr>
      </p:pic>
      <p:sp>
        <p:nvSpPr>
          <p:cNvPr id="59" name="Google Shape;231;p33">
            <a:extLst>
              <a:ext uri="{FF2B5EF4-FFF2-40B4-BE49-F238E27FC236}">
                <a16:creationId xmlns:a16="http://schemas.microsoft.com/office/drawing/2014/main" id="{30A6F742-5E09-114E-AB72-8F8ED8CB80F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78981" y="2368552"/>
            <a:ext cx="5040491" cy="3444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21900" tIns="121900" rIns="121900" bIns="121900" anchor="b"/>
          <a:lstStyle>
            <a:lvl1pPr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  <a:lvl2pPr marL="742950" indent="-285750"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2pPr>
            <a:lvl3pPr marL="1143000" indent="-228600"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3pPr>
            <a:lvl4pPr marL="1600200" indent="-228600"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4pPr>
            <a:lvl5pPr marL="2057400" indent="-228600"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9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buSzPts val="1100"/>
              <a:buFont typeface="Playfair Display" pitchFamily="2" charset="0"/>
              <a:buNone/>
              <a:defRPr/>
            </a:pPr>
            <a:r>
              <a:rPr lang="en-US" altLang="zh-TW" sz="1867" b="1" dirty="0">
                <a:solidFill>
                  <a:srgbClr val="00B050"/>
                </a:solidFill>
                <a:latin typeface="Times" pitchFamily="2" charset="0"/>
                <a:ea typeface="Baskerville" panose="02020502070401020303" pitchFamily="18" charset="0"/>
                <a:cs typeface="Didot" panose="02000503000000020003" pitchFamily="2" charset="-79"/>
                <a:sym typeface="Playfair Display" pitchFamily="2" charset="0"/>
              </a:rPr>
              <a:t>Interlock</a:t>
            </a:r>
            <a:endParaRPr lang="en-US" altLang="en-US" sz="1867" b="1" dirty="0">
              <a:solidFill>
                <a:srgbClr val="00B050"/>
              </a:solidFill>
              <a:latin typeface="Times" pitchFamily="2" charset="0"/>
              <a:ea typeface="Baskerville" panose="02020502070401020303" pitchFamily="18" charset="0"/>
              <a:cs typeface="Didot" panose="02000503000000020003" pitchFamily="2" charset="-79"/>
              <a:sym typeface="Playfair Display" pitchFamily="2" charset="0"/>
            </a:endParaRPr>
          </a:p>
        </p:txBody>
      </p:sp>
      <p:sp>
        <p:nvSpPr>
          <p:cNvPr id="31" name="Rounded Rectangle 30">
            <a:extLst>
              <a:ext uri="{FF2B5EF4-FFF2-40B4-BE49-F238E27FC236}">
                <a16:creationId xmlns:a16="http://schemas.microsoft.com/office/drawing/2014/main" id="{32D0B765-9614-0741-9EB9-F71BEAE2F383}"/>
              </a:ext>
            </a:extLst>
          </p:cNvPr>
          <p:cNvSpPr/>
          <p:nvPr/>
        </p:nvSpPr>
        <p:spPr bwMode="auto">
          <a:xfrm>
            <a:off x="4075531" y="3525730"/>
            <a:ext cx="1239497" cy="260350"/>
          </a:xfrm>
          <a:prstGeom prst="roundRect">
            <a:avLst/>
          </a:prstGeom>
          <a:solidFill>
            <a:srgbClr val="DB863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b="1" dirty="0"/>
          </a:p>
        </p:txBody>
      </p:sp>
      <p:sp>
        <p:nvSpPr>
          <p:cNvPr id="51" name="TextBox 59">
            <a:extLst>
              <a:ext uri="{FF2B5EF4-FFF2-40B4-BE49-F238E27FC236}">
                <a16:creationId xmlns:a16="http://schemas.microsoft.com/office/drawing/2014/main" id="{B919AB30-E81F-5044-B577-C7C43B59B01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618669" y="3214686"/>
            <a:ext cx="2153222" cy="2866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15000"/>
              </a:lnSpc>
              <a:spcBef>
                <a:spcPct val="0"/>
              </a:spcBef>
              <a:spcAft>
                <a:spcPts val="2138"/>
              </a:spcAft>
              <a:buClr>
                <a:srgbClr val="000000"/>
              </a:buClr>
              <a:buSzPts val="1100"/>
              <a:buFont typeface="Arial" panose="020B0604020202020204" pitchFamily="34" charset="0"/>
              <a:buNone/>
            </a:pPr>
            <a:r>
              <a:rPr lang="en-US" altLang="en-US" sz="1200" dirty="0">
                <a:latin typeface="Arial" panose="020B0604020202020204" pitchFamily="34" charset="0"/>
                <a:ea typeface="新細明體" panose="02020500000000000000" pitchFamily="18" charset="-120"/>
                <a:cs typeface="Arial" panose="020B0604020202020204" pitchFamily="34" charset="0"/>
                <a:sym typeface="Open Sans Light" pitchFamily="34" charset="0"/>
              </a:rPr>
              <a:t>48</a:t>
            </a:r>
            <a:r>
              <a:rPr lang="en-HK" altLang="en-US" sz="1200" dirty="0">
                <a:latin typeface="Arial" panose="020B0604020202020204" pitchFamily="34" charset="0"/>
                <a:ea typeface="新細明體" panose="02020500000000000000" pitchFamily="18" charset="-120"/>
                <a:cs typeface="Arial" panose="020B0604020202020204" pitchFamily="34" charset="0"/>
                <a:sym typeface="Open Sans Light" pitchFamily="34" charset="0"/>
              </a:rPr>
              <a:t>%</a:t>
            </a:r>
            <a:r>
              <a:rPr lang="en-US" altLang="en-US" sz="1200" dirty="0">
                <a:latin typeface="Arial" panose="020B0604020202020204" pitchFamily="34" charset="0"/>
                <a:ea typeface="新細明體" panose="02020500000000000000" pitchFamily="18" charset="-120"/>
                <a:cs typeface="Arial" panose="020B0604020202020204" pitchFamily="34" charset="0"/>
                <a:sym typeface="Open Sans Light" pitchFamily="34" charset="0"/>
              </a:rPr>
              <a:t>   </a:t>
            </a:r>
            <a:r>
              <a:rPr lang="en-US" altLang="en-US" sz="1200" b="1" dirty="0">
                <a:latin typeface="Arial" panose="020B0604020202020204" pitchFamily="34" charset="0"/>
                <a:ea typeface="新細明體" panose="02020500000000000000" pitchFamily="18" charset="-120"/>
                <a:cs typeface="Arial" panose="020B0604020202020204" pitchFamily="34" charset="0"/>
                <a:sym typeface="Open Sans Light" pitchFamily="34" charset="0"/>
              </a:rPr>
              <a:t>60S  </a:t>
            </a:r>
            <a:r>
              <a:rPr lang="en-US" altLang="zh-TW" sz="12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  <a:sym typeface="Open Sans Light" pitchFamily="34" charset="0"/>
              </a:rPr>
              <a:t>Micro Modal</a:t>
            </a:r>
            <a:endParaRPr lang="en-HK" altLang="en-US" sz="1200" b="1" dirty="0">
              <a:solidFill>
                <a:schemeClr val="bg1"/>
              </a:solidFill>
              <a:latin typeface="Arial" panose="020B0604020202020204" pitchFamily="34" charset="0"/>
              <a:ea typeface="新細明體" panose="02020500000000000000" pitchFamily="18" charset="-120"/>
              <a:cs typeface="Arial" panose="020B0604020202020204" pitchFamily="34" charset="0"/>
              <a:sym typeface="Open Sans Light" pitchFamily="34" charset="0"/>
            </a:endParaRPr>
          </a:p>
        </p:txBody>
      </p:sp>
      <p:sp>
        <p:nvSpPr>
          <p:cNvPr id="52" name="TextBox 59">
            <a:extLst>
              <a:ext uri="{FF2B5EF4-FFF2-40B4-BE49-F238E27FC236}">
                <a16:creationId xmlns:a16="http://schemas.microsoft.com/office/drawing/2014/main" id="{927EAC26-1FF7-1B49-95D0-297D6F06D4D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618669" y="3512395"/>
            <a:ext cx="1844675" cy="2873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lnSpc>
                <a:spcPct val="115000"/>
              </a:lnSpc>
              <a:spcBef>
                <a:spcPct val="0"/>
              </a:spcBef>
              <a:spcAft>
                <a:spcPts val="2138"/>
              </a:spcAft>
              <a:buClr>
                <a:srgbClr val="000000"/>
              </a:buClr>
              <a:buSzPts val="1100"/>
              <a:buNone/>
            </a:pPr>
            <a:r>
              <a:rPr lang="en-US" altLang="en-US" sz="1200" dirty="0">
                <a:latin typeface="Arial" panose="020B0604020202020204" pitchFamily="34" charset="0"/>
                <a:ea typeface="新細明體" panose="02020500000000000000" pitchFamily="18" charset="-120"/>
                <a:cs typeface="Arial" panose="020B0604020202020204" pitchFamily="34" charset="0"/>
                <a:sym typeface="Open Sans Light" pitchFamily="34" charset="0"/>
              </a:rPr>
              <a:t>47</a:t>
            </a:r>
            <a:r>
              <a:rPr lang="en-HK" altLang="en-US" sz="1200" dirty="0">
                <a:latin typeface="Arial" panose="020B0604020202020204" pitchFamily="34" charset="0"/>
                <a:ea typeface="新細明體" panose="02020500000000000000" pitchFamily="18" charset="-120"/>
                <a:cs typeface="Arial" panose="020B0604020202020204" pitchFamily="34" charset="0"/>
                <a:sym typeface="Open Sans Light" pitchFamily="34" charset="0"/>
              </a:rPr>
              <a:t>%</a:t>
            </a:r>
            <a:r>
              <a:rPr lang="en-US" altLang="en-US" sz="1200" dirty="0">
                <a:latin typeface="Arial" panose="020B0604020202020204" pitchFamily="34" charset="0"/>
                <a:ea typeface="新細明體" panose="02020500000000000000" pitchFamily="18" charset="-120"/>
                <a:cs typeface="Arial" panose="020B0604020202020204" pitchFamily="34" charset="0"/>
                <a:sym typeface="Open Sans Light" pitchFamily="34" charset="0"/>
              </a:rPr>
              <a:t>   </a:t>
            </a:r>
            <a:r>
              <a:rPr lang="en-US" altLang="en-US" sz="1200" b="1" dirty="0">
                <a:solidFill>
                  <a:schemeClr val="bg1"/>
                </a:solidFill>
                <a:latin typeface="Arial" panose="020B0604020202020204" pitchFamily="34" charset="0"/>
                <a:ea typeface="新細明體" panose="02020500000000000000" pitchFamily="18" charset="-120"/>
                <a:cs typeface="Arial" panose="020B0604020202020204" pitchFamily="34" charset="0"/>
                <a:sym typeface="Open Sans Light" pitchFamily="34" charset="0"/>
              </a:rPr>
              <a:t>Organic Cotton</a:t>
            </a:r>
            <a:endParaRPr lang="en-HK" altLang="en-US" sz="1200" b="1" dirty="0">
              <a:solidFill>
                <a:schemeClr val="bg1"/>
              </a:solidFill>
              <a:latin typeface="Arial" panose="020B0604020202020204" pitchFamily="34" charset="0"/>
              <a:ea typeface="新細明體" panose="02020500000000000000" pitchFamily="18" charset="-120"/>
              <a:cs typeface="Arial" panose="020B0604020202020204" pitchFamily="34" charset="0"/>
              <a:sym typeface="Open Sans Light" pitchFamily="34" charset="0"/>
            </a:endParaRPr>
          </a:p>
        </p:txBody>
      </p:sp>
      <p:sp>
        <p:nvSpPr>
          <p:cNvPr id="57" name="TextBox 59">
            <a:extLst>
              <a:ext uri="{FF2B5EF4-FFF2-40B4-BE49-F238E27FC236}">
                <a16:creationId xmlns:a16="http://schemas.microsoft.com/office/drawing/2014/main" id="{E8B239A0-CB43-A442-8D25-972332D63F3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528222" y="3214686"/>
            <a:ext cx="1844675" cy="2873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15000"/>
              </a:lnSpc>
              <a:spcBef>
                <a:spcPct val="0"/>
              </a:spcBef>
              <a:spcAft>
                <a:spcPts val="2138"/>
              </a:spcAft>
              <a:buClr>
                <a:srgbClr val="000000"/>
              </a:buClr>
              <a:buSzPts val="1100"/>
              <a:buFont typeface="Arial" panose="020B0604020202020204" pitchFamily="34" charset="0"/>
              <a:buNone/>
            </a:pPr>
            <a:r>
              <a:rPr lang="en-US" altLang="en-US" sz="1200" dirty="0">
                <a:latin typeface="Arial" panose="020B0604020202020204" pitchFamily="34" charset="0"/>
                <a:ea typeface="新細明體" panose="02020500000000000000" pitchFamily="18" charset="-120"/>
                <a:cs typeface="Arial" panose="020B0604020202020204" pitchFamily="34" charset="0"/>
                <a:sym typeface="Open Sans Light" pitchFamily="34" charset="0"/>
              </a:rPr>
              <a:t>49</a:t>
            </a:r>
            <a:r>
              <a:rPr lang="en-HK" altLang="en-US" sz="1200" dirty="0">
                <a:latin typeface="Arial" panose="020B0604020202020204" pitchFamily="34" charset="0"/>
                <a:ea typeface="新細明體" panose="02020500000000000000" pitchFamily="18" charset="-120"/>
                <a:cs typeface="Arial" panose="020B0604020202020204" pitchFamily="34" charset="0"/>
                <a:sym typeface="Open Sans Light" pitchFamily="34" charset="0"/>
              </a:rPr>
              <a:t>%</a:t>
            </a:r>
            <a:r>
              <a:rPr lang="en-US" altLang="en-US" sz="1200" dirty="0">
                <a:latin typeface="Arial" panose="020B0604020202020204" pitchFamily="34" charset="0"/>
                <a:ea typeface="新細明體" panose="02020500000000000000" pitchFamily="18" charset="-120"/>
                <a:cs typeface="Arial" panose="020B0604020202020204" pitchFamily="34" charset="0"/>
                <a:sym typeface="Open Sans Light" pitchFamily="34" charset="0"/>
              </a:rPr>
              <a:t>   </a:t>
            </a:r>
            <a:r>
              <a:rPr lang="en-US" altLang="zh-TW" sz="12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  <a:sym typeface="Open Sans Light" pitchFamily="34" charset="0"/>
              </a:rPr>
              <a:t>Micro Modal</a:t>
            </a:r>
            <a:endParaRPr lang="en-HK" altLang="en-US" sz="1200" b="1" dirty="0">
              <a:solidFill>
                <a:schemeClr val="bg1"/>
              </a:solidFill>
              <a:latin typeface="Arial" panose="020B0604020202020204" pitchFamily="34" charset="0"/>
              <a:ea typeface="新細明體" panose="02020500000000000000" pitchFamily="18" charset="-120"/>
              <a:cs typeface="Arial" panose="020B0604020202020204" pitchFamily="34" charset="0"/>
              <a:sym typeface="Open Sans Light" pitchFamily="34" charset="0"/>
            </a:endParaRPr>
          </a:p>
        </p:txBody>
      </p:sp>
      <p:sp>
        <p:nvSpPr>
          <p:cNvPr id="58" name="TextBox 59">
            <a:extLst>
              <a:ext uri="{FF2B5EF4-FFF2-40B4-BE49-F238E27FC236}">
                <a16:creationId xmlns:a16="http://schemas.microsoft.com/office/drawing/2014/main" id="{34495143-1B6D-4145-B598-3C4EE24CC07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528222" y="3512395"/>
            <a:ext cx="1844675" cy="2873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lnSpc>
                <a:spcPct val="115000"/>
              </a:lnSpc>
              <a:spcBef>
                <a:spcPct val="0"/>
              </a:spcBef>
              <a:spcAft>
                <a:spcPts val="2138"/>
              </a:spcAft>
              <a:buClr>
                <a:srgbClr val="000000"/>
              </a:buClr>
              <a:buSzPts val="1100"/>
              <a:buNone/>
            </a:pPr>
            <a:r>
              <a:rPr lang="en-US" altLang="en-US" sz="1200" dirty="0">
                <a:latin typeface="Arial" panose="020B0604020202020204" pitchFamily="34" charset="0"/>
                <a:ea typeface="新細明體" panose="02020500000000000000" pitchFamily="18" charset="-120"/>
                <a:cs typeface="Arial" panose="020B0604020202020204" pitchFamily="34" charset="0"/>
                <a:sym typeface="Open Sans Light" pitchFamily="34" charset="0"/>
              </a:rPr>
              <a:t>47</a:t>
            </a:r>
            <a:r>
              <a:rPr lang="en-HK" altLang="en-US" sz="1200" dirty="0">
                <a:latin typeface="Arial" panose="020B0604020202020204" pitchFamily="34" charset="0"/>
                <a:ea typeface="新細明體" panose="02020500000000000000" pitchFamily="18" charset="-120"/>
                <a:cs typeface="Arial" panose="020B0604020202020204" pitchFamily="34" charset="0"/>
                <a:sym typeface="Open Sans Light" pitchFamily="34" charset="0"/>
              </a:rPr>
              <a:t>%</a:t>
            </a:r>
            <a:r>
              <a:rPr lang="en-US" altLang="en-US" sz="1200" dirty="0">
                <a:latin typeface="Arial" panose="020B0604020202020204" pitchFamily="34" charset="0"/>
                <a:ea typeface="新細明體" panose="02020500000000000000" pitchFamily="18" charset="-120"/>
                <a:cs typeface="Arial" panose="020B0604020202020204" pitchFamily="34" charset="0"/>
                <a:sym typeface="Open Sans Light" pitchFamily="34" charset="0"/>
              </a:rPr>
              <a:t>   </a:t>
            </a:r>
            <a:r>
              <a:rPr lang="en-US" altLang="en-US" sz="1200" b="1" dirty="0">
                <a:solidFill>
                  <a:schemeClr val="bg1"/>
                </a:solidFill>
                <a:latin typeface="Arial" panose="020B0604020202020204" pitchFamily="34" charset="0"/>
                <a:ea typeface="新細明體" panose="02020500000000000000" pitchFamily="18" charset="-120"/>
                <a:cs typeface="Arial" panose="020B0604020202020204" pitchFamily="34" charset="0"/>
                <a:sym typeface="Open Sans Light" pitchFamily="34" charset="0"/>
              </a:rPr>
              <a:t>Organic Cotton</a:t>
            </a:r>
            <a:endParaRPr lang="en-HK" altLang="en-US" sz="1200" b="1" dirty="0">
              <a:solidFill>
                <a:schemeClr val="bg1"/>
              </a:solidFill>
              <a:latin typeface="Arial" panose="020B0604020202020204" pitchFamily="34" charset="0"/>
              <a:ea typeface="新細明體" panose="02020500000000000000" pitchFamily="18" charset="-120"/>
              <a:cs typeface="Arial" panose="020B0604020202020204" pitchFamily="34" charset="0"/>
              <a:sym typeface="Open Sans Light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5795590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Google Shape;231;p33">
            <a:extLst>
              <a:ext uri="{FF2B5EF4-FFF2-40B4-BE49-F238E27FC236}">
                <a16:creationId xmlns:a16="http://schemas.microsoft.com/office/drawing/2014/main" id="{8E0F06D1-47A2-4A65-BCE6-4FE001987C11}"/>
              </a:ext>
            </a:extLst>
          </p:cNvPr>
          <p:cNvSpPr txBox="1">
            <a:spLocks/>
          </p:cNvSpPr>
          <p:nvPr/>
        </p:nvSpPr>
        <p:spPr bwMode="auto">
          <a:xfrm>
            <a:off x="1249363" y="2198688"/>
            <a:ext cx="4529137" cy="3603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21900" tIns="121900" rIns="121900" bIns="121900" anchor="b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685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buSzPts val="1100"/>
              <a:buFont typeface="Arial" panose="020B0604020202020204" pitchFamily="34" charset="0"/>
              <a:buNone/>
            </a:pPr>
            <a:r>
              <a:rPr lang="en-US" altLang="zh-TW" sz="1600" b="1">
                <a:solidFill>
                  <a:srgbClr val="DD8541"/>
                </a:solidFill>
                <a:latin typeface="Times" panose="02020603050405020304" pitchFamily="18" charset="0"/>
                <a:ea typeface="Baskerville" panose="02020502070401020303" pitchFamily="18" charset="0"/>
                <a:cs typeface="Didot" panose="02000503000000020003" pitchFamily="2" charset="-79"/>
                <a:sym typeface="Playfair Display"/>
              </a:rPr>
              <a:t>Organic Cotton Jersey</a:t>
            </a:r>
          </a:p>
        </p:txBody>
      </p:sp>
      <p:sp>
        <p:nvSpPr>
          <p:cNvPr id="52" name="Rounded Rectangle 51">
            <a:extLst>
              <a:ext uri="{FF2B5EF4-FFF2-40B4-BE49-F238E27FC236}">
                <a16:creationId xmlns:a16="http://schemas.microsoft.com/office/drawing/2014/main" id="{1DF8D7A7-B1C1-B44A-9AE3-49522ED01ECE}"/>
              </a:ext>
            </a:extLst>
          </p:cNvPr>
          <p:cNvSpPr/>
          <p:nvPr/>
        </p:nvSpPr>
        <p:spPr bwMode="auto">
          <a:xfrm>
            <a:off x="4448175" y="3492500"/>
            <a:ext cx="1193800" cy="265113"/>
          </a:xfrm>
          <a:prstGeom prst="roundRect">
            <a:avLst/>
          </a:prstGeom>
          <a:solidFill>
            <a:srgbClr val="DD854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defRPr/>
            </a:pPr>
            <a:endParaRPr lang="en-US" altLang="zh-CN">
              <a:solidFill>
                <a:srgbClr val="FFFFFF"/>
              </a:solidFill>
              <a:ea typeface="SimSun" panose="02010600030101010101" pitchFamily="2" charset="-122"/>
            </a:endParaRPr>
          </a:p>
        </p:txBody>
      </p:sp>
      <p:sp>
        <p:nvSpPr>
          <p:cNvPr id="71" name="Rectangle 70">
            <a:extLst>
              <a:ext uri="{FF2B5EF4-FFF2-40B4-BE49-F238E27FC236}">
                <a16:creationId xmlns:a16="http://schemas.microsoft.com/office/drawing/2014/main" id="{109A9783-25EC-7143-B779-70A8B854C1C7}"/>
              </a:ext>
            </a:extLst>
          </p:cNvPr>
          <p:cNvSpPr/>
          <p:nvPr/>
        </p:nvSpPr>
        <p:spPr>
          <a:xfrm>
            <a:off x="0" y="4763"/>
            <a:ext cx="12192000" cy="306387"/>
          </a:xfrm>
          <a:prstGeom prst="rect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defRPr/>
            </a:pPr>
            <a:endParaRPr lang="en-US" altLang="zh-CN">
              <a:solidFill>
                <a:srgbClr val="FFFFFF"/>
              </a:solidFill>
              <a:ea typeface="SimSun" panose="02010600030101010101" pitchFamily="2" charset="-122"/>
            </a:endParaRPr>
          </a:p>
        </p:txBody>
      </p:sp>
      <p:sp>
        <p:nvSpPr>
          <p:cNvPr id="25605" name="TextBox 71">
            <a:extLst>
              <a:ext uri="{FF2B5EF4-FFF2-40B4-BE49-F238E27FC236}">
                <a16:creationId xmlns:a16="http://schemas.microsoft.com/office/drawing/2014/main" id="{91E34AF6-3013-4215-AB6F-0547E3AE42F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2625" y="25400"/>
            <a:ext cx="10826750" cy="266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zh-TW" sz="1100" b="1">
                <a:solidFill>
                  <a:schemeClr val="bg1"/>
                </a:solidFill>
                <a:latin typeface="Poppins Medium" pitchFamily="2" charset="0"/>
                <a:ea typeface="Montserrat" pitchFamily="2" charset="0"/>
                <a:cs typeface="Poppins Medium" pitchFamily="2" charset="0"/>
              </a:rPr>
              <a:t>SUSTAINABILITY</a:t>
            </a:r>
            <a:r>
              <a:rPr lang="zh-TW" altLang="en-US" sz="1100" b="1">
                <a:solidFill>
                  <a:schemeClr val="bg1"/>
                </a:solidFill>
                <a:latin typeface="Poppins Medium" pitchFamily="2" charset="0"/>
                <a:ea typeface="Montserrat" pitchFamily="2" charset="0"/>
                <a:cs typeface="Poppins Medium" pitchFamily="2" charset="0"/>
              </a:rPr>
              <a:t> </a:t>
            </a:r>
            <a:r>
              <a:rPr lang="en-US" altLang="zh-TW" sz="1100" b="1">
                <a:solidFill>
                  <a:srgbClr val="FFEC1E"/>
                </a:solidFill>
                <a:latin typeface="Poppins Medium" pitchFamily="2" charset="0"/>
                <a:ea typeface="Montserrat" pitchFamily="2" charset="0"/>
                <a:cs typeface="Poppins Medium" pitchFamily="2" charset="0"/>
              </a:rPr>
              <a:t>FOR</a:t>
            </a:r>
            <a:r>
              <a:rPr lang="zh-TW" altLang="en-US" sz="1100" b="1">
                <a:solidFill>
                  <a:srgbClr val="FFEC1E"/>
                </a:solidFill>
                <a:latin typeface="Poppins Medium" pitchFamily="2" charset="0"/>
                <a:ea typeface="Montserrat" pitchFamily="2" charset="0"/>
                <a:cs typeface="Poppins Medium" pitchFamily="2" charset="0"/>
              </a:rPr>
              <a:t> </a:t>
            </a:r>
            <a:r>
              <a:rPr lang="en-US" altLang="zh-TW" sz="1100" b="1">
                <a:solidFill>
                  <a:srgbClr val="FFEC1E"/>
                </a:solidFill>
                <a:latin typeface="Poppins Medium" pitchFamily="2" charset="0"/>
                <a:ea typeface="Montserrat" pitchFamily="2" charset="0"/>
                <a:cs typeface="Poppins Medium" pitchFamily="2" charset="0"/>
              </a:rPr>
              <a:t>INTIMATE</a:t>
            </a:r>
          </a:p>
        </p:txBody>
      </p:sp>
      <p:pic>
        <p:nvPicPr>
          <p:cNvPr id="25606" name="Picture 40">
            <a:extLst>
              <a:ext uri="{FF2B5EF4-FFF2-40B4-BE49-F238E27FC236}">
                <a16:creationId xmlns:a16="http://schemas.microsoft.com/office/drawing/2014/main" id="{6D001406-E478-4FAC-972A-BC4419B3B70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49363" y="4538663"/>
            <a:ext cx="2124075" cy="2124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5607" name="Picture 41">
            <a:extLst>
              <a:ext uri="{FF2B5EF4-FFF2-40B4-BE49-F238E27FC236}">
                <a16:creationId xmlns:a16="http://schemas.microsoft.com/office/drawing/2014/main" id="{3368A61A-8DB8-4056-A1F1-05E2A9A91C5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60775" y="4538663"/>
            <a:ext cx="2117725" cy="2117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38" name="Straight Connector 37">
            <a:extLst>
              <a:ext uri="{FF2B5EF4-FFF2-40B4-BE49-F238E27FC236}">
                <a16:creationId xmlns:a16="http://schemas.microsoft.com/office/drawing/2014/main" id="{35D45722-5471-694F-9B17-2F04F32DB667}"/>
              </a:ext>
            </a:extLst>
          </p:cNvPr>
          <p:cNvCxnSpPr>
            <a:cxnSpLocks/>
          </p:cNvCxnSpPr>
          <p:nvPr/>
        </p:nvCxnSpPr>
        <p:spPr>
          <a:xfrm>
            <a:off x="6108700" y="1963738"/>
            <a:ext cx="0" cy="4692650"/>
          </a:xfrm>
          <a:prstGeom prst="line">
            <a:avLst/>
          </a:prstGeom>
          <a:ln w="254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5609" name="Picture 4">
            <a:extLst>
              <a:ext uri="{FF2B5EF4-FFF2-40B4-BE49-F238E27FC236}">
                <a16:creationId xmlns:a16="http://schemas.microsoft.com/office/drawing/2014/main" id="{56893C9F-9859-41A6-9ADE-274BC345D6C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49800" y="4541838"/>
            <a:ext cx="1333500" cy="2316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5610" name="Picture 2">
            <a:extLst>
              <a:ext uri="{FF2B5EF4-FFF2-40B4-BE49-F238E27FC236}">
                <a16:creationId xmlns:a16="http://schemas.microsoft.com/office/drawing/2014/main" id="{182EE6D7-596B-41AE-A0D2-7FE52D7F29C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413" y="2519363"/>
            <a:ext cx="938212" cy="1625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5611" name="Picture 47">
            <a:extLst>
              <a:ext uri="{FF2B5EF4-FFF2-40B4-BE49-F238E27FC236}">
                <a16:creationId xmlns:a16="http://schemas.microsoft.com/office/drawing/2014/main" id="{3248C8CB-7E3F-46D7-882E-1660B4BBE7C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35725" y="4541838"/>
            <a:ext cx="2114550" cy="2114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5612" name="Picture 49">
            <a:extLst>
              <a:ext uri="{FF2B5EF4-FFF2-40B4-BE49-F238E27FC236}">
                <a16:creationId xmlns:a16="http://schemas.microsoft.com/office/drawing/2014/main" id="{73988708-C800-426D-92CA-A084EEF0904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16975" y="4541838"/>
            <a:ext cx="2114550" cy="2114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5613" name="Google Shape;231;p33">
            <a:extLst>
              <a:ext uri="{FF2B5EF4-FFF2-40B4-BE49-F238E27FC236}">
                <a16:creationId xmlns:a16="http://schemas.microsoft.com/office/drawing/2014/main" id="{1C849773-FC03-44B9-B160-AAC89BDEFEA5}"/>
              </a:ext>
            </a:extLst>
          </p:cNvPr>
          <p:cNvSpPr txBox="1">
            <a:spLocks/>
          </p:cNvSpPr>
          <p:nvPr/>
        </p:nvSpPr>
        <p:spPr bwMode="auto">
          <a:xfrm>
            <a:off x="6435725" y="2198688"/>
            <a:ext cx="4495800" cy="3603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21900" tIns="121900" rIns="121900" bIns="121900" anchor="b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685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buSzPts val="1100"/>
              <a:buFont typeface="Arial" panose="020B0604020202020204" pitchFamily="34" charset="0"/>
              <a:buNone/>
            </a:pPr>
            <a:r>
              <a:rPr lang="en-US" altLang="zh-TW" sz="1600" b="1">
                <a:solidFill>
                  <a:srgbClr val="DD8541"/>
                </a:solidFill>
                <a:latin typeface="Times" panose="02020603050405020304" pitchFamily="18" charset="0"/>
                <a:ea typeface="Baskerville" panose="02020502070401020303" pitchFamily="18" charset="0"/>
                <a:cs typeface="Didot" panose="02000503000000020003" pitchFamily="2" charset="-79"/>
                <a:sym typeface="Playfair Display"/>
              </a:rPr>
              <a:t>Supima Cotton Interlock</a:t>
            </a:r>
          </a:p>
        </p:txBody>
      </p:sp>
      <p:pic>
        <p:nvPicPr>
          <p:cNvPr id="25614" name="Picture 5">
            <a:extLst>
              <a:ext uri="{FF2B5EF4-FFF2-40B4-BE49-F238E27FC236}">
                <a16:creationId xmlns:a16="http://schemas.microsoft.com/office/drawing/2014/main" id="{BE6A0FDB-B651-4357-B51C-08674620CA0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33100" y="4533900"/>
            <a:ext cx="1331913" cy="2324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5615" name="Picture 36">
            <a:extLst>
              <a:ext uri="{FF2B5EF4-FFF2-40B4-BE49-F238E27FC236}">
                <a16:creationId xmlns:a16="http://schemas.microsoft.com/office/drawing/2014/main" id="{28C00ECA-90E9-4E85-9B3B-E3846BEAF49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26788" y="3074988"/>
            <a:ext cx="750887" cy="747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5616" name="Rectangle 4">
            <a:extLst>
              <a:ext uri="{FF2B5EF4-FFF2-40B4-BE49-F238E27FC236}">
                <a16:creationId xmlns:a16="http://schemas.microsoft.com/office/drawing/2014/main" id="{3B620227-94F2-4826-B5A4-B324C5E18AF2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814050" y="3822700"/>
            <a:ext cx="1408113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Clr>
                <a:srgbClr val="000000"/>
              </a:buClr>
              <a:buFont typeface="Arial" panose="020B0604020202020204" pitchFamily="34" charset="0"/>
              <a:buNone/>
            </a:pPr>
            <a:r>
              <a:rPr lang="en-US" altLang="zh-TW" sz="1200" b="1">
                <a:latin typeface="Times" panose="02020603050405020304" pitchFamily="18" charset="0"/>
                <a:cs typeface="Arial" panose="020B0604020202020204" pitchFamily="34" charset="0"/>
                <a:sym typeface="Arial" panose="020B0604020202020204" pitchFamily="34" charset="0"/>
              </a:rPr>
              <a:t>No Curling</a:t>
            </a:r>
          </a:p>
          <a:p>
            <a:pPr algn="ctr" eaLnBrk="1" hangingPunct="1">
              <a:lnSpc>
                <a:spcPct val="100000"/>
              </a:lnSpc>
              <a:spcBef>
                <a:spcPct val="0"/>
              </a:spcBef>
              <a:buClr>
                <a:srgbClr val="000000"/>
              </a:buClr>
              <a:buFont typeface="Arial" panose="020B0604020202020204" pitchFamily="34" charset="0"/>
              <a:buNone/>
            </a:pPr>
            <a:r>
              <a:rPr lang="en-US" altLang="en-US" sz="1200" b="1">
                <a:solidFill>
                  <a:srgbClr val="000000"/>
                </a:solidFill>
                <a:latin typeface="Times" panose="02020603050405020304" pitchFamily="18" charset="0"/>
                <a:ea typeface="新細明體" panose="02020500000000000000" pitchFamily="18" charset="-120"/>
                <a:cs typeface="Arial" panose="020B0604020202020204" pitchFamily="34" charset="0"/>
                <a:sym typeface="Arial" panose="020B0604020202020204" pitchFamily="34" charset="0"/>
              </a:rPr>
              <a:t>No Fraying</a:t>
            </a:r>
          </a:p>
        </p:txBody>
      </p:sp>
      <p:sp>
        <p:nvSpPr>
          <p:cNvPr id="25617" name="Google Shape;231;p33">
            <a:extLst>
              <a:ext uri="{FF2B5EF4-FFF2-40B4-BE49-F238E27FC236}">
                <a16:creationId xmlns:a16="http://schemas.microsoft.com/office/drawing/2014/main" id="{A78CDCA6-8C3D-4FB8-9054-58E5B59D607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638550" y="3074988"/>
            <a:ext cx="2281238" cy="3476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21900" tIns="121900" rIns="121900" bIns="121900" anchor="b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SzPts val="1100"/>
              <a:buFont typeface="Arial" panose="020B0604020202020204" pitchFamily="34" charset="0"/>
              <a:buNone/>
            </a:pPr>
            <a:r>
              <a:rPr lang="en-US" altLang="zh-TW" sz="1400" b="1" dirty="0">
                <a:latin typeface="Times" panose="02020603050405020304" pitchFamily="18" charset="0"/>
                <a:ea typeface="Baskerville" panose="02020502070401020303" pitchFamily="18" charset="0"/>
                <a:cs typeface="Didot" panose="02000503000000020003" pitchFamily="2" charset="-79"/>
                <a:sym typeface="Playfair Display"/>
              </a:rPr>
              <a:t>SH-15121(R2)(SS)NZCY</a:t>
            </a:r>
          </a:p>
        </p:txBody>
      </p:sp>
      <p:sp>
        <p:nvSpPr>
          <p:cNvPr id="87" name="TextBox 86">
            <a:extLst>
              <a:ext uri="{FF2B5EF4-FFF2-40B4-BE49-F238E27FC236}">
                <a16:creationId xmlns:a16="http://schemas.microsoft.com/office/drawing/2014/main" id="{BC9B1D36-F333-EF4C-ADA4-2AE05131DAC7}"/>
              </a:ext>
            </a:extLst>
          </p:cNvPr>
          <p:cNvSpPr txBox="1"/>
          <p:nvPr/>
        </p:nvSpPr>
        <p:spPr>
          <a:xfrm>
            <a:off x="3652838" y="4171950"/>
            <a:ext cx="1403350" cy="27622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fontAlgn="auto" hangingPunct="1">
              <a:spcAft>
                <a:spcPts val="2133"/>
              </a:spcAft>
              <a:defRPr/>
            </a:pPr>
            <a:r>
              <a:rPr lang="en-US" altLang="zh-TW" sz="1200" kern="0" dirty="0">
                <a:latin typeface="Arial" panose="020B0604020202020204" pitchFamily="34" charset="0"/>
                <a:cs typeface="Arial" panose="020B0604020202020204" pitchFamily="34" charset="0"/>
              </a:rPr>
              <a:t>70</a:t>
            </a:r>
            <a:r>
              <a:rPr lang="en-US" sz="1200" kern="0" dirty="0">
                <a:latin typeface="Arial" panose="020B0604020202020204" pitchFamily="34" charset="0"/>
                <a:cs typeface="Arial" panose="020B0604020202020204" pitchFamily="34" charset="0"/>
              </a:rPr>
              <a:t>” X </a:t>
            </a:r>
            <a:r>
              <a:rPr lang="en-US" altLang="zh-TW" sz="1200" kern="0" dirty="0">
                <a:latin typeface="Arial" panose="020B0604020202020204" pitchFamily="34" charset="0"/>
                <a:cs typeface="Arial" panose="020B0604020202020204" pitchFamily="34" charset="0"/>
              </a:rPr>
              <a:t>180</a:t>
            </a:r>
            <a:r>
              <a:rPr lang="zh-TW" altLang="en-US" sz="1200" kern="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kern="0" dirty="0" err="1">
                <a:latin typeface="Arial" panose="020B0604020202020204" pitchFamily="34" charset="0"/>
                <a:cs typeface="Arial" panose="020B0604020202020204" pitchFamily="34" charset="0"/>
              </a:rPr>
              <a:t>gsm</a:t>
            </a:r>
            <a:endParaRPr lang="en-US" sz="1200" kern="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5619" name="TextBox 87">
            <a:extLst>
              <a:ext uri="{FF2B5EF4-FFF2-40B4-BE49-F238E27FC236}">
                <a16:creationId xmlns:a16="http://schemas.microsoft.com/office/drawing/2014/main" id="{4ADAE696-0DDA-43B7-86B0-F92D1210A4A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652838" y="3484563"/>
            <a:ext cx="2109787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zh-TW" sz="1200">
                <a:latin typeface="Arial" panose="020B0604020202020204" pitchFamily="34" charset="0"/>
                <a:cs typeface="Arial" panose="020B0604020202020204" pitchFamily="34" charset="0"/>
              </a:rPr>
              <a:t>88%</a:t>
            </a:r>
            <a:r>
              <a:rPr lang="zh-TW" altLang="en-US" sz="1200"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r>
              <a:rPr lang="en-US" altLang="zh-TW" sz="1200" b="1">
                <a:latin typeface="Arial" panose="020B0604020202020204" pitchFamily="34" charset="0"/>
                <a:cs typeface="Arial" panose="020B0604020202020204" pitchFamily="34" charset="0"/>
              </a:rPr>
              <a:t>60S</a:t>
            </a:r>
            <a:r>
              <a:rPr lang="zh-TW" altLang="en-US" sz="12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r>
              <a:rPr lang="en-US" altLang="zh-TW" sz="12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Organic</a:t>
            </a:r>
            <a:r>
              <a:rPr lang="zh-TW" altLang="en-US" sz="12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zh-TW" sz="12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Cotton</a:t>
            </a:r>
            <a:endParaRPr lang="en-US" altLang="en-US" sz="1200" b="1">
              <a:solidFill>
                <a:schemeClr val="bg1"/>
              </a:solidFill>
              <a:latin typeface="Arial" panose="020B0604020202020204" pitchFamily="34" charset="0"/>
              <a:ea typeface="新細明體" panose="02020500000000000000" pitchFamily="18" charset="-120"/>
              <a:cs typeface="Arial" panose="020B0604020202020204" pitchFamily="34" charset="0"/>
            </a:endParaRPr>
          </a:p>
        </p:txBody>
      </p:sp>
      <p:sp>
        <p:nvSpPr>
          <p:cNvPr id="25620" name="TextBox 88">
            <a:extLst>
              <a:ext uri="{FF2B5EF4-FFF2-40B4-BE49-F238E27FC236}">
                <a16:creationId xmlns:a16="http://schemas.microsoft.com/office/drawing/2014/main" id="{AB720AF8-43AD-4CFE-9A58-E540465F1B3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652838" y="3763963"/>
            <a:ext cx="1425575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zh-TW" sz="1200">
                <a:latin typeface="Arial" panose="020B0604020202020204" pitchFamily="34" charset="0"/>
                <a:cs typeface="Arial" panose="020B0604020202020204" pitchFamily="34" charset="0"/>
              </a:rPr>
              <a:t>12%</a:t>
            </a:r>
            <a:r>
              <a:rPr lang="zh-TW" altLang="en-US" sz="1200"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r>
              <a:rPr lang="en-US" altLang="zh-TW" sz="1200">
                <a:latin typeface="Arial" panose="020B0604020202020204" pitchFamily="34" charset="0"/>
                <a:cs typeface="Arial" panose="020B0604020202020204" pitchFamily="34" charset="0"/>
              </a:rPr>
              <a:t>Elastane</a:t>
            </a:r>
            <a:endParaRPr lang="en-US" altLang="en-US" sz="1200">
              <a:latin typeface="Arial" panose="020B0604020202020204" pitchFamily="34" charset="0"/>
              <a:ea typeface="新細明體" panose="02020500000000000000" pitchFamily="18" charset="-120"/>
              <a:cs typeface="Arial" panose="020B0604020202020204" pitchFamily="34" charset="0"/>
            </a:endParaRPr>
          </a:p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en-US" altLang="en-US" sz="1200">
              <a:latin typeface="Arial" panose="020B0604020202020204" pitchFamily="34" charset="0"/>
              <a:ea typeface="新細明體" panose="02020500000000000000" pitchFamily="18" charset="-120"/>
              <a:cs typeface="Arial" panose="020B0604020202020204" pitchFamily="34" charset="0"/>
            </a:endParaRPr>
          </a:p>
        </p:txBody>
      </p:sp>
      <p:sp>
        <p:nvSpPr>
          <p:cNvPr id="53" name="Rounded Rectangle 52">
            <a:extLst>
              <a:ext uri="{FF2B5EF4-FFF2-40B4-BE49-F238E27FC236}">
                <a16:creationId xmlns:a16="http://schemas.microsoft.com/office/drawing/2014/main" id="{FC095D0B-7132-A543-8237-624F3D1AB8C0}"/>
              </a:ext>
            </a:extLst>
          </p:cNvPr>
          <p:cNvSpPr/>
          <p:nvPr/>
        </p:nvSpPr>
        <p:spPr bwMode="auto">
          <a:xfrm>
            <a:off x="2043113" y="3492500"/>
            <a:ext cx="1193800" cy="265113"/>
          </a:xfrm>
          <a:prstGeom prst="roundRect">
            <a:avLst/>
          </a:prstGeom>
          <a:solidFill>
            <a:srgbClr val="DD854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defRPr/>
            </a:pPr>
            <a:endParaRPr lang="en-US" altLang="zh-CN">
              <a:solidFill>
                <a:srgbClr val="FFFFFF"/>
              </a:solidFill>
              <a:ea typeface="SimSun" panose="02010600030101010101" pitchFamily="2" charset="-122"/>
            </a:endParaRPr>
          </a:p>
        </p:txBody>
      </p:sp>
      <p:sp>
        <p:nvSpPr>
          <p:cNvPr id="25622" name="Google Shape;231;p33">
            <a:extLst>
              <a:ext uri="{FF2B5EF4-FFF2-40B4-BE49-F238E27FC236}">
                <a16:creationId xmlns:a16="http://schemas.microsoft.com/office/drawing/2014/main" id="{035BB2C2-E0C8-4D8A-AA36-C1F80C0287C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23963" y="3074988"/>
            <a:ext cx="2281237" cy="3476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21900" tIns="121900" rIns="121900" bIns="121900" anchor="b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SzPts val="1100"/>
              <a:buFont typeface="Arial" panose="020B0604020202020204" pitchFamily="34" charset="0"/>
              <a:buNone/>
            </a:pPr>
            <a:r>
              <a:rPr lang="en-US" altLang="zh-TW" sz="1400" b="1" dirty="0">
                <a:latin typeface="Times" panose="02020603050405020304" pitchFamily="18" charset="0"/>
                <a:ea typeface="Baskerville" panose="02020502070401020303" pitchFamily="18" charset="0"/>
                <a:cs typeface="Didot" panose="02000503000000020003" pitchFamily="2" charset="-79"/>
                <a:sym typeface="Playfair Display"/>
              </a:rPr>
              <a:t>SH-15785(SS)(R2)Z</a:t>
            </a:r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D2ED50D3-BDD4-E348-A72F-41B3BFC419B7}"/>
              </a:ext>
            </a:extLst>
          </p:cNvPr>
          <p:cNvSpPr txBox="1"/>
          <p:nvPr/>
        </p:nvSpPr>
        <p:spPr>
          <a:xfrm>
            <a:off x="1247775" y="4171950"/>
            <a:ext cx="1403350" cy="27622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fontAlgn="auto" hangingPunct="1">
              <a:spcAft>
                <a:spcPts val="2133"/>
              </a:spcAft>
              <a:defRPr/>
            </a:pPr>
            <a:r>
              <a:rPr lang="en-US" altLang="zh-TW" sz="1200" kern="0" dirty="0">
                <a:latin typeface="Arial" panose="020B0604020202020204" pitchFamily="34" charset="0"/>
                <a:cs typeface="Arial" panose="020B0604020202020204" pitchFamily="34" charset="0"/>
              </a:rPr>
              <a:t>67</a:t>
            </a:r>
            <a:r>
              <a:rPr lang="en-US" sz="1200" kern="0" dirty="0">
                <a:latin typeface="Arial" panose="020B0604020202020204" pitchFamily="34" charset="0"/>
                <a:cs typeface="Arial" panose="020B0604020202020204" pitchFamily="34" charset="0"/>
              </a:rPr>
              <a:t>” X </a:t>
            </a:r>
            <a:r>
              <a:rPr lang="en-US" altLang="zh-TW" sz="1200" kern="0" dirty="0">
                <a:latin typeface="Arial" panose="020B0604020202020204" pitchFamily="34" charset="0"/>
                <a:cs typeface="Arial" panose="020B0604020202020204" pitchFamily="34" charset="0"/>
              </a:rPr>
              <a:t>135</a:t>
            </a:r>
            <a:r>
              <a:rPr lang="zh-TW" altLang="en-US" sz="1200" kern="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kern="0" dirty="0" err="1">
                <a:latin typeface="Arial" panose="020B0604020202020204" pitchFamily="34" charset="0"/>
                <a:cs typeface="Arial" panose="020B0604020202020204" pitchFamily="34" charset="0"/>
              </a:rPr>
              <a:t>gsm</a:t>
            </a:r>
            <a:endParaRPr lang="en-US" sz="1200" kern="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5624" name="TextBox 59">
            <a:extLst>
              <a:ext uri="{FF2B5EF4-FFF2-40B4-BE49-F238E27FC236}">
                <a16:creationId xmlns:a16="http://schemas.microsoft.com/office/drawing/2014/main" id="{CF79B599-1383-4203-970E-6B4E5A3B3F8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47775" y="3484563"/>
            <a:ext cx="2109788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zh-TW" sz="1200">
                <a:latin typeface="Arial" panose="020B0604020202020204" pitchFamily="34" charset="0"/>
                <a:cs typeface="Arial" panose="020B0604020202020204" pitchFamily="34" charset="0"/>
              </a:rPr>
              <a:t>88%</a:t>
            </a:r>
            <a:r>
              <a:rPr lang="zh-TW" altLang="en-US" sz="1200"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r>
              <a:rPr lang="en-US" altLang="zh-TW" sz="1200" b="1">
                <a:latin typeface="Arial" panose="020B0604020202020204" pitchFamily="34" charset="0"/>
                <a:cs typeface="Arial" panose="020B0604020202020204" pitchFamily="34" charset="0"/>
              </a:rPr>
              <a:t>80S</a:t>
            </a:r>
            <a:r>
              <a:rPr lang="zh-TW" altLang="en-US" sz="12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r>
              <a:rPr lang="en-US" altLang="zh-TW" sz="12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Organic</a:t>
            </a:r>
            <a:r>
              <a:rPr lang="zh-TW" altLang="en-US" sz="12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zh-TW" sz="12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Cotton</a:t>
            </a:r>
            <a:endParaRPr lang="en-US" altLang="en-US" sz="1200" b="1">
              <a:solidFill>
                <a:schemeClr val="bg1"/>
              </a:solidFill>
              <a:latin typeface="Arial" panose="020B0604020202020204" pitchFamily="34" charset="0"/>
              <a:ea typeface="新細明體" panose="02020500000000000000" pitchFamily="18" charset="-120"/>
              <a:cs typeface="Arial" panose="020B0604020202020204" pitchFamily="34" charset="0"/>
            </a:endParaRPr>
          </a:p>
        </p:txBody>
      </p:sp>
      <p:sp>
        <p:nvSpPr>
          <p:cNvPr id="25625" name="TextBox 60">
            <a:extLst>
              <a:ext uri="{FF2B5EF4-FFF2-40B4-BE49-F238E27FC236}">
                <a16:creationId xmlns:a16="http://schemas.microsoft.com/office/drawing/2014/main" id="{31053F26-64E0-47C8-9065-1633FD3E63B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43013" y="3763963"/>
            <a:ext cx="1423987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zh-TW" sz="1200">
                <a:latin typeface="Arial" panose="020B0604020202020204" pitchFamily="34" charset="0"/>
                <a:cs typeface="Arial" panose="020B0604020202020204" pitchFamily="34" charset="0"/>
              </a:rPr>
              <a:t>12%</a:t>
            </a:r>
            <a:r>
              <a:rPr lang="zh-TW" altLang="en-US" sz="1200"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r>
              <a:rPr lang="en-US" altLang="zh-TW" sz="1200">
                <a:latin typeface="Arial" panose="020B0604020202020204" pitchFamily="34" charset="0"/>
                <a:cs typeface="Arial" panose="020B0604020202020204" pitchFamily="34" charset="0"/>
              </a:rPr>
              <a:t>Elastane</a:t>
            </a:r>
            <a:endParaRPr lang="en-US" altLang="en-US" sz="1200">
              <a:latin typeface="Arial" panose="020B0604020202020204" pitchFamily="34" charset="0"/>
              <a:ea typeface="新細明體" panose="02020500000000000000" pitchFamily="18" charset="-120"/>
              <a:cs typeface="Arial" panose="020B0604020202020204" pitchFamily="34" charset="0"/>
            </a:endParaRPr>
          </a:p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en-US" altLang="en-US" sz="1200">
              <a:latin typeface="Arial" panose="020B0604020202020204" pitchFamily="34" charset="0"/>
              <a:ea typeface="新細明體" panose="02020500000000000000" pitchFamily="18" charset="-120"/>
              <a:cs typeface="Arial" panose="020B0604020202020204" pitchFamily="34" charset="0"/>
            </a:endParaRPr>
          </a:p>
        </p:txBody>
      </p:sp>
      <p:sp>
        <p:nvSpPr>
          <p:cNvPr id="62" name="Rounded Rectangle 61">
            <a:extLst>
              <a:ext uri="{FF2B5EF4-FFF2-40B4-BE49-F238E27FC236}">
                <a16:creationId xmlns:a16="http://schemas.microsoft.com/office/drawing/2014/main" id="{1F7EA08D-4212-A248-9B0D-991F2508D26E}"/>
              </a:ext>
            </a:extLst>
          </p:cNvPr>
          <p:cNvSpPr/>
          <p:nvPr/>
        </p:nvSpPr>
        <p:spPr bwMode="auto">
          <a:xfrm>
            <a:off x="7216775" y="3492500"/>
            <a:ext cx="1192213" cy="265113"/>
          </a:xfrm>
          <a:prstGeom prst="roundRect">
            <a:avLst/>
          </a:prstGeom>
          <a:solidFill>
            <a:srgbClr val="DD854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defRPr/>
            </a:pPr>
            <a:endParaRPr lang="en-US" altLang="zh-CN">
              <a:solidFill>
                <a:srgbClr val="FFFFFF"/>
              </a:solidFill>
              <a:ea typeface="SimSun" panose="02010600030101010101" pitchFamily="2" charset="-122"/>
            </a:endParaRPr>
          </a:p>
        </p:txBody>
      </p:sp>
      <p:sp>
        <p:nvSpPr>
          <p:cNvPr id="25627" name="Google Shape;231;p33">
            <a:extLst>
              <a:ext uri="{FF2B5EF4-FFF2-40B4-BE49-F238E27FC236}">
                <a16:creationId xmlns:a16="http://schemas.microsoft.com/office/drawing/2014/main" id="{0896CFC7-9553-41F0-908D-103555D6404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407150" y="3074988"/>
            <a:ext cx="2281238" cy="3476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21900" tIns="121900" rIns="121900" bIns="121900" anchor="b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buSzPts val="1100"/>
              <a:buFont typeface="Arial" panose="020B0604020202020204" pitchFamily="34" charset="0"/>
              <a:buNone/>
            </a:pPr>
            <a:r>
              <a:rPr lang="en-US" altLang="zh-TW" sz="1400" b="1" dirty="0">
                <a:latin typeface="Times" panose="02020603050405020304" pitchFamily="18" charset="0"/>
                <a:ea typeface="Baskerville" panose="02020502070401020303" pitchFamily="18" charset="0"/>
                <a:cs typeface="Didot" panose="02000503000000020003" pitchFamily="2" charset="-79"/>
                <a:sym typeface="Playfair Display"/>
              </a:rPr>
              <a:t>SR-10443(F)GN</a:t>
            </a:r>
          </a:p>
        </p:txBody>
      </p:sp>
      <p:sp>
        <p:nvSpPr>
          <p:cNvPr id="64" name="TextBox 63">
            <a:extLst>
              <a:ext uri="{FF2B5EF4-FFF2-40B4-BE49-F238E27FC236}">
                <a16:creationId xmlns:a16="http://schemas.microsoft.com/office/drawing/2014/main" id="{40C26589-6B6E-4A49-AA0B-147052821141}"/>
              </a:ext>
            </a:extLst>
          </p:cNvPr>
          <p:cNvSpPr txBox="1"/>
          <p:nvPr/>
        </p:nvSpPr>
        <p:spPr>
          <a:xfrm>
            <a:off x="6437313" y="4171950"/>
            <a:ext cx="1403350" cy="27622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fontAlgn="auto" hangingPunct="1">
              <a:spcAft>
                <a:spcPts val="2133"/>
              </a:spcAft>
              <a:defRPr/>
            </a:pPr>
            <a:r>
              <a:rPr lang="en-US" altLang="zh-TW" sz="1200" kern="0" dirty="0">
                <a:latin typeface="Arial" panose="020B0604020202020204" pitchFamily="34" charset="0"/>
                <a:cs typeface="Arial" panose="020B0604020202020204" pitchFamily="34" charset="0"/>
              </a:rPr>
              <a:t>60</a:t>
            </a:r>
            <a:r>
              <a:rPr lang="en-US" sz="1200" kern="0" dirty="0">
                <a:latin typeface="Arial" panose="020B0604020202020204" pitchFamily="34" charset="0"/>
                <a:cs typeface="Arial" panose="020B0604020202020204" pitchFamily="34" charset="0"/>
              </a:rPr>
              <a:t>” X </a:t>
            </a:r>
            <a:r>
              <a:rPr lang="en-US" altLang="zh-TW" sz="1200" kern="0" dirty="0">
                <a:latin typeface="Arial" panose="020B0604020202020204" pitchFamily="34" charset="0"/>
                <a:cs typeface="Arial" panose="020B0604020202020204" pitchFamily="34" charset="0"/>
              </a:rPr>
              <a:t>160</a:t>
            </a:r>
            <a:r>
              <a:rPr lang="zh-TW" altLang="en-US" sz="1200" kern="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kern="0" dirty="0" err="1">
                <a:latin typeface="Arial" panose="020B0604020202020204" pitchFamily="34" charset="0"/>
                <a:cs typeface="Arial" panose="020B0604020202020204" pitchFamily="34" charset="0"/>
              </a:rPr>
              <a:t>gsm</a:t>
            </a:r>
            <a:endParaRPr lang="en-US" sz="1200" kern="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5629" name="TextBox 65">
            <a:extLst>
              <a:ext uri="{FF2B5EF4-FFF2-40B4-BE49-F238E27FC236}">
                <a16:creationId xmlns:a16="http://schemas.microsoft.com/office/drawing/2014/main" id="{7F52636C-782D-4F03-94AC-AAE259826E3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432550" y="3763963"/>
            <a:ext cx="1425575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zh-TW" sz="1200">
                <a:latin typeface="Arial" panose="020B0604020202020204" pitchFamily="34" charset="0"/>
                <a:cs typeface="Arial" panose="020B0604020202020204" pitchFamily="34" charset="0"/>
              </a:rPr>
              <a:t>15%</a:t>
            </a:r>
            <a:r>
              <a:rPr lang="zh-TW" altLang="en-US" sz="1200"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r>
              <a:rPr lang="en-US" altLang="zh-TW" sz="1200">
                <a:latin typeface="Arial" panose="020B0604020202020204" pitchFamily="34" charset="0"/>
                <a:cs typeface="Arial" panose="020B0604020202020204" pitchFamily="34" charset="0"/>
              </a:rPr>
              <a:t>Elastane</a:t>
            </a:r>
            <a:endParaRPr lang="en-US" altLang="en-US" sz="1200">
              <a:latin typeface="Arial" panose="020B0604020202020204" pitchFamily="34" charset="0"/>
              <a:ea typeface="新細明體" panose="02020500000000000000" pitchFamily="18" charset="-120"/>
              <a:cs typeface="Arial" panose="020B0604020202020204" pitchFamily="34" charset="0"/>
            </a:endParaRPr>
          </a:p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en-US" altLang="en-US" sz="1200">
              <a:latin typeface="Arial" panose="020B0604020202020204" pitchFamily="34" charset="0"/>
              <a:ea typeface="新細明體" panose="02020500000000000000" pitchFamily="18" charset="-120"/>
              <a:cs typeface="Arial" panose="020B0604020202020204" pitchFamily="34" charset="0"/>
            </a:endParaRPr>
          </a:p>
        </p:txBody>
      </p:sp>
      <p:sp>
        <p:nvSpPr>
          <p:cNvPr id="25630" name="TextBox 66">
            <a:extLst>
              <a:ext uri="{FF2B5EF4-FFF2-40B4-BE49-F238E27FC236}">
                <a16:creationId xmlns:a16="http://schemas.microsoft.com/office/drawing/2014/main" id="{981A50A3-5B86-453E-92ED-4E1FF994CDB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432550" y="3484563"/>
            <a:ext cx="2108200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zh-TW" sz="1200">
                <a:latin typeface="Arial" panose="020B0604020202020204" pitchFamily="34" charset="0"/>
                <a:cs typeface="Arial" panose="020B0604020202020204" pitchFamily="34" charset="0"/>
              </a:rPr>
              <a:t>85%</a:t>
            </a:r>
            <a:r>
              <a:rPr lang="zh-TW" altLang="en-US" sz="1200"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r>
              <a:rPr lang="en-US" altLang="zh-TW" sz="1200" b="1">
                <a:latin typeface="Arial" panose="020B0604020202020204" pitchFamily="34" charset="0"/>
                <a:cs typeface="Arial" panose="020B0604020202020204" pitchFamily="34" charset="0"/>
              </a:rPr>
              <a:t>80S</a:t>
            </a:r>
            <a:r>
              <a:rPr lang="zh-TW" altLang="en-US" sz="12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r>
              <a:rPr lang="en-US" altLang="zh-TW" sz="12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Supima</a:t>
            </a:r>
            <a:r>
              <a:rPr lang="zh-TW" altLang="en-US" sz="12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zh-TW" sz="12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Cotton</a:t>
            </a:r>
            <a:endParaRPr lang="en-US" altLang="en-US" sz="1200" b="1">
              <a:solidFill>
                <a:schemeClr val="bg1"/>
              </a:solidFill>
              <a:latin typeface="Arial" panose="020B0604020202020204" pitchFamily="34" charset="0"/>
              <a:ea typeface="新細明體" panose="02020500000000000000" pitchFamily="18" charset="-120"/>
              <a:cs typeface="Arial" panose="020B0604020202020204" pitchFamily="34" charset="0"/>
            </a:endParaRPr>
          </a:p>
        </p:txBody>
      </p:sp>
      <p:sp>
        <p:nvSpPr>
          <p:cNvPr id="80" name="Rounded Rectangle 79">
            <a:extLst>
              <a:ext uri="{FF2B5EF4-FFF2-40B4-BE49-F238E27FC236}">
                <a16:creationId xmlns:a16="http://schemas.microsoft.com/office/drawing/2014/main" id="{92FFCDD3-74F9-DE48-818E-815DF56F4182}"/>
              </a:ext>
            </a:extLst>
          </p:cNvPr>
          <p:cNvSpPr/>
          <p:nvPr/>
        </p:nvSpPr>
        <p:spPr bwMode="auto">
          <a:xfrm>
            <a:off x="9601200" y="3492500"/>
            <a:ext cx="1193800" cy="265113"/>
          </a:xfrm>
          <a:prstGeom prst="roundRect">
            <a:avLst/>
          </a:prstGeom>
          <a:solidFill>
            <a:srgbClr val="DD854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defRPr/>
            </a:pPr>
            <a:endParaRPr lang="en-US" altLang="zh-CN">
              <a:solidFill>
                <a:srgbClr val="FFFFFF"/>
              </a:solidFill>
              <a:ea typeface="SimSun" panose="02010600030101010101" pitchFamily="2" charset="-122"/>
            </a:endParaRPr>
          </a:p>
        </p:txBody>
      </p:sp>
      <p:sp>
        <p:nvSpPr>
          <p:cNvPr id="25632" name="Google Shape;231;p33">
            <a:extLst>
              <a:ext uri="{FF2B5EF4-FFF2-40B4-BE49-F238E27FC236}">
                <a16:creationId xmlns:a16="http://schemas.microsoft.com/office/drawing/2014/main" id="{1033D64D-D688-46C3-B3BB-095EE9B7633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782050" y="3074988"/>
            <a:ext cx="2281238" cy="3476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21900" tIns="121900" rIns="121900" bIns="121900" anchor="b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buSzPts val="1100"/>
              <a:buFont typeface="Arial" panose="020B0604020202020204" pitchFamily="34" charset="0"/>
              <a:buNone/>
            </a:pPr>
            <a:r>
              <a:rPr lang="en-US" altLang="zh-TW" sz="1400" b="1" dirty="0">
                <a:latin typeface="Times" panose="02020603050405020304" pitchFamily="18" charset="0"/>
                <a:ea typeface="Baskerville" panose="02020502070401020303" pitchFamily="18" charset="0"/>
                <a:cs typeface="Didot" panose="02000503000000020003" pitchFamily="2" charset="-79"/>
                <a:sym typeface="Playfair Display"/>
              </a:rPr>
              <a:t>SR-14955(TF)WNZ</a:t>
            </a:r>
          </a:p>
        </p:txBody>
      </p:sp>
      <p:sp>
        <p:nvSpPr>
          <p:cNvPr id="84" name="TextBox 83">
            <a:extLst>
              <a:ext uri="{FF2B5EF4-FFF2-40B4-BE49-F238E27FC236}">
                <a16:creationId xmlns:a16="http://schemas.microsoft.com/office/drawing/2014/main" id="{39CF56B9-6575-5842-91ED-FE551BD34656}"/>
              </a:ext>
            </a:extLst>
          </p:cNvPr>
          <p:cNvSpPr txBox="1"/>
          <p:nvPr/>
        </p:nvSpPr>
        <p:spPr>
          <a:xfrm>
            <a:off x="8816975" y="4171950"/>
            <a:ext cx="1403350" cy="27622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fontAlgn="auto" hangingPunct="1">
              <a:spcAft>
                <a:spcPts val="2133"/>
              </a:spcAft>
              <a:defRPr/>
            </a:pPr>
            <a:r>
              <a:rPr lang="en-US" altLang="zh-TW" sz="1200" kern="0" dirty="0">
                <a:latin typeface="Arial" panose="020B0604020202020204" pitchFamily="34" charset="0"/>
                <a:cs typeface="Arial" panose="020B0604020202020204" pitchFamily="34" charset="0"/>
              </a:rPr>
              <a:t>62</a:t>
            </a:r>
            <a:r>
              <a:rPr lang="en-US" sz="1200" kern="0" dirty="0">
                <a:latin typeface="Arial" panose="020B0604020202020204" pitchFamily="34" charset="0"/>
                <a:cs typeface="Arial" panose="020B0604020202020204" pitchFamily="34" charset="0"/>
              </a:rPr>
              <a:t>” X </a:t>
            </a:r>
            <a:r>
              <a:rPr lang="en-US" altLang="zh-TW" sz="1200" kern="0" dirty="0">
                <a:latin typeface="Arial" panose="020B0604020202020204" pitchFamily="34" charset="0"/>
                <a:cs typeface="Arial" panose="020B0604020202020204" pitchFamily="34" charset="0"/>
              </a:rPr>
              <a:t>180</a:t>
            </a:r>
            <a:r>
              <a:rPr lang="zh-TW" altLang="en-US" sz="1200" kern="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kern="0" dirty="0" err="1">
                <a:latin typeface="Arial" panose="020B0604020202020204" pitchFamily="34" charset="0"/>
                <a:cs typeface="Arial" panose="020B0604020202020204" pitchFamily="34" charset="0"/>
              </a:rPr>
              <a:t>gsm</a:t>
            </a:r>
            <a:endParaRPr lang="en-US" sz="1200" kern="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5634" name="TextBox 89">
            <a:extLst>
              <a:ext uri="{FF2B5EF4-FFF2-40B4-BE49-F238E27FC236}">
                <a16:creationId xmlns:a16="http://schemas.microsoft.com/office/drawing/2014/main" id="{7512D5B4-3907-4C1D-A4A6-5CA0B6DED17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816975" y="3763963"/>
            <a:ext cx="1425575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zh-TW" sz="1200">
                <a:latin typeface="Arial" panose="020B0604020202020204" pitchFamily="34" charset="0"/>
                <a:cs typeface="Arial" panose="020B0604020202020204" pitchFamily="34" charset="0"/>
              </a:rPr>
              <a:t>12%</a:t>
            </a:r>
            <a:r>
              <a:rPr lang="zh-TW" altLang="en-US" sz="1200"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r>
              <a:rPr lang="en-US" altLang="zh-TW" sz="1200">
                <a:latin typeface="Arial" panose="020B0604020202020204" pitchFamily="34" charset="0"/>
                <a:cs typeface="Arial" panose="020B0604020202020204" pitchFamily="34" charset="0"/>
              </a:rPr>
              <a:t>Elastane</a:t>
            </a:r>
            <a:endParaRPr lang="en-US" altLang="en-US" sz="1200">
              <a:latin typeface="Arial" panose="020B0604020202020204" pitchFamily="34" charset="0"/>
              <a:ea typeface="新細明體" panose="02020500000000000000" pitchFamily="18" charset="-120"/>
              <a:cs typeface="Arial" panose="020B0604020202020204" pitchFamily="34" charset="0"/>
            </a:endParaRPr>
          </a:p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en-US" altLang="en-US" sz="1200">
              <a:latin typeface="Arial" panose="020B0604020202020204" pitchFamily="34" charset="0"/>
              <a:ea typeface="新細明體" panose="02020500000000000000" pitchFamily="18" charset="-120"/>
              <a:cs typeface="Arial" panose="020B0604020202020204" pitchFamily="34" charset="0"/>
            </a:endParaRPr>
          </a:p>
        </p:txBody>
      </p:sp>
      <p:sp>
        <p:nvSpPr>
          <p:cNvPr id="25635" name="TextBox 90">
            <a:extLst>
              <a:ext uri="{FF2B5EF4-FFF2-40B4-BE49-F238E27FC236}">
                <a16:creationId xmlns:a16="http://schemas.microsoft.com/office/drawing/2014/main" id="{CEDE6A5A-95B2-4CE0-96F1-B2A2752398C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816975" y="3484563"/>
            <a:ext cx="2108200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zh-TW" sz="1200">
                <a:latin typeface="Arial" panose="020B0604020202020204" pitchFamily="34" charset="0"/>
                <a:cs typeface="Arial" panose="020B0604020202020204" pitchFamily="34" charset="0"/>
              </a:rPr>
              <a:t>88%</a:t>
            </a:r>
            <a:r>
              <a:rPr lang="zh-TW" altLang="en-US" sz="1200"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r>
              <a:rPr lang="en-US" altLang="zh-TW" sz="1200" b="1">
                <a:latin typeface="Arial" panose="020B0604020202020204" pitchFamily="34" charset="0"/>
                <a:cs typeface="Arial" panose="020B0604020202020204" pitchFamily="34" charset="0"/>
              </a:rPr>
              <a:t>80S</a:t>
            </a:r>
            <a:r>
              <a:rPr lang="zh-TW" altLang="en-US" sz="12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r>
              <a:rPr lang="en-US" altLang="zh-TW" sz="12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Supima</a:t>
            </a:r>
            <a:r>
              <a:rPr lang="zh-TW" altLang="en-US" sz="12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zh-TW" sz="12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Cotton</a:t>
            </a:r>
            <a:endParaRPr lang="en-US" altLang="en-US" sz="1200" b="1">
              <a:solidFill>
                <a:schemeClr val="bg1"/>
              </a:solidFill>
              <a:latin typeface="Arial" panose="020B0604020202020204" pitchFamily="34" charset="0"/>
              <a:ea typeface="新細明體" panose="02020500000000000000" pitchFamily="18" charset="-120"/>
              <a:cs typeface="Arial" panose="020B0604020202020204" pitchFamily="34" charset="0"/>
            </a:endParaRPr>
          </a:p>
        </p:txBody>
      </p:sp>
      <p:sp>
        <p:nvSpPr>
          <p:cNvPr id="25636" name="Rectangle 4">
            <a:extLst>
              <a:ext uri="{FF2B5EF4-FFF2-40B4-BE49-F238E27FC236}">
                <a16:creationId xmlns:a16="http://schemas.microsoft.com/office/drawing/2014/main" id="{50880961-0755-4D92-BC83-54E6E2BA301A}"/>
              </a:ext>
            </a:extLst>
          </p:cNvPr>
          <p:cNvSpPr>
            <a:spLocks noChangeArrowheads="1"/>
          </p:cNvSpPr>
          <p:nvPr/>
        </p:nvSpPr>
        <p:spPr bwMode="auto">
          <a:xfrm>
            <a:off x="8178800" y="1227138"/>
            <a:ext cx="1408113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Clr>
                <a:srgbClr val="000000"/>
              </a:buClr>
              <a:buFont typeface="Arial" panose="020B0604020202020204" pitchFamily="34" charset="0"/>
              <a:buNone/>
            </a:pPr>
            <a:r>
              <a:rPr lang="en-US" altLang="en-US" sz="1200" b="1">
                <a:solidFill>
                  <a:srgbClr val="000000"/>
                </a:solidFill>
                <a:latin typeface="Times" panose="02020603050405020304" pitchFamily="18" charset="0"/>
                <a:ea typeface="新細明體" panose="02020500000000000000" pitchFamily="18" charset="-120"/>
                <a:cs typeface="Arial" panose="020B0604020202020204" pitchFamily="34" charset="0"/>
                <a:sym typeface="Arial" panose="020B0604020202020204" pitchFamily="34" charset="0"/>
              </a:rPr>
              <a:t>Comfortable</a:t>
            </a:r>
            <a:endParaRPr lang="en-HK" altLang="en-US" sz="1200" b="1">
              <a:solidFill>
                <a:srgbClr val="000000"/>
              </a:solidFill>
              <a:latin typeface="Times" panose="02020603050405020304" pitchFamily="18" charset="0"/>
              <a:ea typeface="新細明體" panose="02020500000000000000" pitchFamily="18" charset="-120"/>
              <a:cs typeface="Arial" panose="020B0604020202020204" pitchFamily="34" charset="0"/>
              <a:sym typeface="Arial" panose="020B0604020202020204" pitchFamily="34" charset="0"/>
            </a:endParaRPr>
          </a:p>
          <a:p>
            <a:pPr algn="ctr" eaLnBrk="1" hangingPunct="1">
              <a:lnSpc>
                <a:spcPct val="100000"/>
              </a:lnSpc>
              <a:spcBef>
                <a:spcPct val="0"/>
              </a:spcBef>
              <a:buClr>
                <a:srgbClr val="000000"/>
              </a:buClr>
              <a:buFont typeface="Arial" panose="020B0604020202020204" pitchFamily="34" charset="0"/>
              <a:buNone/>
            </a:pPr>
            <a:r>
              <a:rPr lang="en-US" altLang="zh-TW" sz="1200" b="1">
                <a:solidFill>
                  <a:srgbClr val="000000"/>
                </a:solidFill>
                <a:latin typeface="Times" panose="02020603050405020304" pitchFamily="18" charset="0"/>
                <a:cs typeface="Arial" panose="020B0604020202020204" pitchFamily="34" charset="0"/>
                <a:sym typeface="Arial" panose="020B0604020202020204" pitchFamily="34" charset="0"/>
              </a:rPr>
              <a:t>Fit</a:t>
            </a:r>
            <a:endParaRPr lang="en-US" altLang="en-US" sz="1200" b="1">
              <a:solidFill>
                <a:srgbClr val="000000"/>
              </a:solidFill>
              <a:latin typeface="Times" panose="02020603050405020304" pitchFamily="18" charset="0"/>
              <a:ea typeface="新細明體" panose="02020500000000000000" pitchFamily="18" charset="-120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25637" name="Google Shape;231;p33">
            <a:extLst>
              <a:ext uri="{FF2B5EF4-FFF2-40B4-BE49-F238E27FC236}">
                <a16:creationId xmlns:a16="http://schemas.microsoft.com/office/drawing/2014/main" id="{AC7EB787-F574-4C6A-A248-04C8BEADB5E6}"/>
              </a:ext>
            </a:extLst>
          </p:cNvPr>
          <p:cNvSpPr txBox="1">
            <a:spLocks/>
          </p:cNvSpPr>
          <p:nvPr/>
        </p:nvSpPr>
        <p:spPr bwMode="auto">
          <a:xfrm>
            <a:off x="5054600" y="1246188"/>
            <a:ext cx="1493838" cy="3476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21900" tIns="121900" rIns="121900" bIns="121900" anchor="b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685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Clr>
                <a:srgbClr val="000000"/>
              </a:buClr>
              <a:buSzPts val="1100"/>
              <a:buFont typeface="Playfair Display"/>
              <a:buNone/>
            </a:pPr>
            <a:r>
              <a:rPr lang="en-US" altLang="zh-TW" sz="1200" b="1">
                <a:solidFill>
                  <a:srgbClr val="00B050"/>
                </a:solidFill>
                <a:latin typeface="Times" panose="02020603050405020304" pitchFamily="18" charset="0"/>
                <a:ea typeface="Baskerville" panose="02020502070401020303" pitchFamily="18" charset="0"/>
                <a:cs typeface="Didot" panose="02000503000000020003" pitchFamily="2" charset="-79"/>
                <a:sym typeface="Playfair Display"/>
              </a:rPr>
              <a:t>Natural</a:t>
            </a:r>
            <a:r>
              <a:rPr lang="zh-TW" altLang="en-US" sz="1200" b="1">
                <a:solidFill>
                  <a:srgbClr val="00B050"/>
                </a:solidFill>
                <a:latin typeface="Times" panose="02020603050405020304" pitchFamily="18" charset="0"/>
                <a:ea typeface="Baskerville" panose="02020502070401020303" pitchFamily="18" charset="0"/>
                <a:cs typeface="Didot" panose="02000503000000020003" pitchFamily="2" charset="-79"/>
                <a:sym typeface="Playfair Display"/>
              </a:rPr>
              <a:t> </a:t>
            </a:r>
            <a:r>
              <a:rPr lang="en-US" altLang="zh-TW" sz="1200" b="1">
                <a:solidFill>
                  <a:srgbClr val="00B050"/>
                </a:solidFill>
                <a:latin typeface="Times" panose="02020603050405020304" pitchFamily="18" charset="0"/>
                <a:ea typeface="Baskerville" panose="02020502070401020303" pitchFamily="18" charset="0"/>
                <a:cs typeface="Didot" panose="02000503000000020003" pitchFamily="2" charset="-79"/>
                <a:sym typeface="Playfair Display"/>
              </a:rPr>
              <a:t>Fiber</a:t>
            </a:r>
          </a:p>
        </p:txBody>
      </p:sp>
      <p:pic>
        <p:nvPicPr>
          <p:cNvPr id="25638" name="Picture 69">
            <a:extLst>
              <a:ext uri="{FF2B5EF4-FFF2-40B4-BE49-F238E27FC236}">
                <a16:creationId xmlns:a16="http://schemas.microsoft.com/office/drawing/2014/main" id="{471205BF-26BF-4765-8830-29FA2FABCC7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62588" y="442913"/>
            <a:ext cx="785812" cy="808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6" name="Google Shape;197;p31">
            <a:extLst>
              <a:ext uri="{FF2B5EF4-FFF2-40B4-BE49-F238E27FC236}">
                <a16:creationId xmlns:a16="http://schemas.microsoft.com/office/drawing/2014/main" id="{83B3E32E-46DB-BD40-B966-1F829BC13F76}"/>
              </a:ext>
            </a:extLst>
          </p:cNvPr>
          <p:cNvSpPr>
            <a:spLocks noChangeArrowheads="1"/>
          </p:cNvSpPr>
          <p:nvPr/>
        </p:nvSpPr>
        <p:spPr bwMode="auto">
          <a:xfrm>
            <a:off x="-1588" y="971550"/>
            <a:ext cx="3597276" cy="441325"/>
          </a:xfrm>
          <a:prstGeom prst="rect">
            <a:avLst/>
          </a:prstGeom>
          <a:solidFill>
            <a:srgbClr val="00B15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21900" tIns="121900" rIns="121900" bIns="121900" anchor="ctr"/>
          <a:lstStyle>
            <a:lvl1pPr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  <a:lvl2pPr marL="742950" indent="-285750"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2pPr>
            <a:lvl3pPr marL="1143000" indent="-228600"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3pPr>
            <a:lvl4pPr marL="1600200" indent="-228600"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4pPr>
            <a:lvl5pPr marL="2057400" indent="-228600"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altLang="en-US" sz="1867"/>
          </a:p>
        </p:txBody>
      </p:sp>
      <p:sp>
        <p:nvSpPr>
          <p:cNvPr id="25640" name="Rectangle 45">
            <a:extLst>
              <a:ext uri="{FF2B5EF4-FFF2-40B4-BE49-F238E27FC236}">
                <a16:creationId xmlns:a16="http://schemas.microsoft.com/office/drawing/2014/main" id="{96E5877E-4B2E-4B42-A1EF-400191976B4F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5913" y="425450"/>
            <a:ext cx="4848225" cy="101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Clr>
                <a:srgbClr val="274E13"/>
              </a:buClr>
              <a:buSzPts val="1200"/>
              <a:buFont typeface="Arial" panose="020B0604020202020204" pitchFamily="34" charset="0"/>
              <a:buNone/>
            </a:pPr>
            <a:r>
              <a:rPr lang="en-US" altLang="zh-TW" sz="3600" b="1" dirty="0">
                <a:solidFill>
                  <a:srgbClr val="00B050"/>
                </a:solidFill>
                <a:latin typeface="Times" panose="02020603050405020304" pitchFamily="18" charset="0"/>
                <a:ea typeface="Baskerville SemiBold" pitchFamily="18" charset="0"/>
                <a:cs typeface="Didot" panose="02000503000000020003" pitchFamily="2" charset="-79"/>
                <a:sym typeface="Playfair Display"/>
              </a:rPr>
              <a:t>Biodegradable</a:t>
            </a:r>
            <a:r>
              <a:rPr lang="zh-TW" altLang="en-US" sz="3600" b="1" dirty="0">
                <a:solidFill>
                  <a:srgbClr val="00B050"/>
                </a:solidFill>
                <a:latin typeface="Times" panose="02020603050405020304" pitchFamily="18" charset="0"/>
                <a:ea typeface="Baskerville SemiBold" pitchFamily="18" charset="0"/>
                <a:cs typeface="Didot" panose="02000503000000020003" pitchFamily="2" charset="-79"/>
                <a:sym typeface="Playfair Display"/>
              </a:rPr>
              <a:t> </a:t>
            </a:r>
            <a:r>
              <a:rPr lang="en-US" altLang="zh-TW" sz="3600" b="1" dirty="0">
                <a:solidFill>
                  <a:srgbClr val="00B050"/>
                </a:solidFill>
                <a:latin typeface="Times" panose="02020603050405020304" pitchFamily="18" charset="0"/>
                <a:ea typeface="Baskerville SemiBold" pitchFamily="18" charset="0"/>
                <a:cs typeface="Didot" panose="02000503000000020003" pitchFamily="2" charset="-79"/>
                <a:sym typeface="Playfair Display"/>
              </a:rPr>
              <a:t>-</a:t>
            </a:r>
            <a:r>
              <a:rPr lang="zh-TW" altLang="en-US" sz="3600" b="1" dirty="0">
                <a:solidFill>
                  <a:srgbClr val="00B050"/>
                </a:solidFill>
                <a:latin typeface="Times" panose="02020603050405020304" pitchFamily="18" charset="0"/>
                <a:ea typeface="Baskerville SemiBold" pitchFamily="18" charset="0"/>
                <a:cs typeface="Didot" panose="02000503000000020003" pitchFamily="2" charset="-79"/>
                <a:sym typeface="Playfair Display"/>
              </a:rPr>
              <a:t> </a:t>
            </a:r>
            <a:r>
              <a:rPr lang="en-US" altLang="zh-TW" sz="2000" b="1" dirty="0">
                <a:solidFill>
                  <a:srgbClr val="FF6865"/>
                </a:solidFill>
                <a:latin typeface="Times" panose="02020603050405020304" pitchFamily="18" charset="0"/>
                <a:ea typeface="Baskerville SemiBold" pitchFamily="18" charset="0"/>
                <a:cs typeface="Didot" panose="02000503000000020003" pitchFamily="2" charset="-79"/>
                <a:sym typeface="Playfair Display"/>
              </a:rPr>
              <a:t>for Intimate</a:t>
            </a:r>
            <a:endParaRPr lang="en-US" altLang="zh-TW" sz="2000" b="1" dirty="0">
              <a:solidFill>
                <a:srgbClr val="00B0F0"/>
              </a:solidFill>
              <a:latin typeface="Times" panose="02020603050405020304" pitchFamily="18" charset="0"/>
              <a:ea typeface="Baskerville SemiBold" pitchFamily="18" charset="0"/>
              <a:cs typeface="Didot" panose="02000503000000020003" pitchFamily="2" charset="-79"/>
              <a:sym typeface="Playfair Display"/>
            </a:endParaRPr>
          </a:p>
          <a:p>
            <a:pPr eaLnBrk="1" hangingPunct="1">
              <a:lnSpc>
                <a:spcPct val="100000"/>
              </a:lnSpc>
              <a:spcBef>
                <a:spcPct val="0"/>
              </a:spcBef>
              <a:buClr>
                <a:srgbClr val="000000"/>
              </a:buClr>
              <a:buFont typeface="Arial" panose="020B0604020202020204" pitchFamily="34" charset="0"/>
              <a:buNone/>
            </a:pPr>
            <a:r>
              <a:rPr lang="en-US" altLang="zh-TW" sz="2400" b="1" dirty="0">
                <a:solidFill>
                  <a:schemeClr val="bg1"/>
                </a:solidFill>
                <a:latin typeface="Times" panose="02020603050405020304" pitchFamily="18" charset="0"/>
                <a:cs typeface="Arial" panose="020B0604020202020204" pitchFamily="34" charset="0"/>
                <a:sym typeface="Arial" panose="020B0604020202020204" pitchFamily="34" charset="0"/>
              </a:rPr>
              <a:t>Fine</a:t>
            </a:r>
            <a:r>
              <a:rPr lang="zh-TW" altLang="en-US" sz="2400" b="1" dirty="0">
                <a:solidFill>
                  <a:schemeClr val="bg1"/>
                </a:solidFill>
                <a:latin typeface="Times" panose="02020603050405020304" pitchFamily="18" charset="0"/>
                <a:cs typeface="Arial" panose="020B0604020202020204" pitchFamily="34" charset="0"/>
                <a:sym typeface="Arial" panose="020B0604020202020204" pitchFamily="34" charset="0"/>
              </a:rPr>
              <a:t> </a:t>
            </a:r>
            <a:r>
              <a:rPr lang="en-US" altLang="zh-TW" sz="2400" b="1" dirty="0">
                <a:solidFill>
                  <a:schemeClr val="bg1"/>
                </a:solidFill>
                <a:latin typeface="Times" panose="02020603050405020304" pitchFamily="18" charset="0"/>
                <a:cs typeface="Arial" panose="020B0604020202020204" pitchFamily="34" charset="0"/>
                <a:sym typeface="Arial" panose="020B0604020202020204" pitchFamily="34" charset="0"/>
              </a:rPr>
              <a:t>Yarn</a:t>
            </a:r>
            <a:r>
              <a:rPr lang="zh-TW" altLang="en-US" sz="2400" b="1" dirty="0">
                <a:solidFill>
                  <a:schemeClr val="bg1"/>
                </a:solidFill>
                <a:latin typeface="Times" panose="02020603050405020304" pitchFamily="18" charset="0"/>
                <a:cs typeface="Arial" panose="020B0604020202020204" pitchFamily="34" charset="0"/>
                <a:sym typeface="Arial" panose="020B0604020202020204" pitchFamily="34" charset="0"/>
              </a:rPr>
              <a:t> </a:t>
            </a:r>
            <a:r>
              <a:rPr lang="en-US" altLang="zh-TW" sz="2400" b="1" dirty="0">
                <a:solidFill>
                  <a:schemeClr val="bg1"/>
                </a:solidFill>
                <a:latin typeface="Times" panose="02020603050405020304" pitchFamily="18" charset="0"/>
                <a:cs typeface="Arial" panose="020B0604020202020204" pitchFamily="34" charset="0"/>
                <a:sym typeface="Arial" panose="020B0604020202020204" pitchFamily="34" charset="0"/>
              </a:rPr>
              <a:t>Cotton</a:t>
            </a:r>
            <a:r>
              <a:rPr lang="zh-TW" altLang="en-US" sz="2400" b="1" dirty="0">
                <a:solidFill>
                  <a:schemeClr val="bg1"/>
                </a:solidFill>
                <a:latin typeface="Times" panose="02020603050405020304" pitchFamily="18" charset="0"/>
                <a:cs typeface="Arial" panose="020B0604020202020204" pitchFamily="34" charset="0"/>
                <a:sym typeface="Arial" panose="020B0604020202020204" pitchFamily="34" charset="0"/>
              </a:rPr>
              <a:t> </a:t>
            </a:r>
            <a:r>
              <a:rPr lang="en-US" altLang="zh-TW" sz="2400" b="1" dirty="0">
                <a:solidFill>
                  <a:schemeClr val="bg1"/>
                </a:solidFill>
                <a:latin typeface="Times" panose="02020603050405020304" pitchFamily="18" charset="0"/>
                <a:cs typeface="Arial" panose="020B0604020202020204" pitchFamily="34" charset="0"/>
                <a:sym typeface="Arial" panose="020B0604020202020204" pitchFamily="34" charset="0"/>
              </a:rPr>
              <a:t>Serie</a:t>
            </a:r>
            <a:endParaRPr lang="en-US" altLang="zh-TW" sz="2400" b="1" baseline="30000" dirty="0">
              <a:solidFill>
                <a:schemeClr val="bg1"/>
              </a:solidFill>
              <a:latin typeface="Times" panose="02020603050405020304" pitchFamily="18" charset="0"/>
              <a:ea typeface="Baskerville SemiBold" pitchFamily="18" charset="0"/>
              <a:cs typeface="Didot" panose="02000503000000020003" pitchFamily="2" charset="-79"/>
              <a:sym typeface="Arial" panose="020B0604020202020204" pitchFamily="34" charset="0"/>
            </a:endParaRPr>
          </a:p>
        </p:txBody>
      </p:sp>
      <p:pic>
        <p:nvPicPr>
          <p:cNvPr id="25641" name="Picture 2">
            <a:extLst>
              <a:ext uri="{FF2B5EF4-FFF2-40B4-BE49-F238E27FC236}">
                <a16:creationId xmlns:a16="http://schemas.microsoft.com/office/drawing/2014/main" id="{719EE635-9C41-4C9B-982E-1E01D3AC701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400" y="4541838"/>
            <a:ext cx="1389063" cy="2316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5642" name="Picture 153">
            <a:extLst>
              <a:ext uri="{FF2B5EF4-FFF2-40B4-BE49-F238E27FC236}">
                <a16:creationId xmlns:a16="http://schemas.microsoft.com/office/drawing/2014/main" id="{1CDB94F8-DE16-48D2-B76E-F34C749CB71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05825" y="490538"/>
            <a:ext cx="754063" cy="755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5643" name="Picture 2">
            <a:extLst>
              <a:ext uri="{FF2B5EF4-FFF2-40B4-BE49-F238E27FC236}">
                <a16:creationId xmlns:a16="http://schemas.microsoft.com/office/drawing/2014/main" id="{0154ABAC-5685-4DFA-876B-48758E042B4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52150" y="490538"/>
            <a:ext cx="1204913" cy="185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5644" name="Google Shape;231;p33">
            <a:extLst>
              <a:ext uri="{FF2B5EF4-FFF2-40B4-BE49-F238E27FC236}">
                <a16:creationId xmlns:a16="http://schemas.microsoft.com/office/drawing/2014/main" id="{71DDE282-ACF6-485F-BF68-48CE69B5C529}"/>
              </a:ext>
            </a:extLst>
          </p:cNvPr>
          <p:cNvSpPr txBox="1">
            <a:spLocks/>
          </p:cNvSpPr>
          <p:nvPr/>
        </p:nvSpPr>
        <p:spPr bwMode="auto">
          <a:xfrm>
            <a:off x="6538913" y="1246188"/>
            <a:ext cx="1493837" cy="3476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21900" tIns="121900" rIns="121900" bIns="121900" anchor="b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685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Clr>
                <a:srgbClr val="000000"/>
              </a:buClr>
              <a:buSzPts val="1100"/>
              <a:buFont typeface="Playfair Display"/>
              <a:buNone/>
            </a:pPr>
            <a:r>
              <a:rPr lang="en-HK" altLang="zh-TW" sz="1200" b="1">
                <a:solidFill>
                  <a:srgbClr val="00B050"/>
                </a:solidFill>
                <a:latin typeface="Times" panose="02020603050405020304" pitchFamily="18" charset="0"/>
                <a:ea typeface="Baskerville" panose="02020502070401020303" pitchFamily="18" charset="0"/>
                <a:cs typeface="Didot" panose="02000503000000020003" pitchFamily="2" charset="-79"/>
                <a:sym typeface="Playfair Display"/>
              </a:rPr>
              <a:t>Biodegradable</a:t>
            </a:r>
            <a:endParaRPr lang="en-US" altLang="zh-TW" sz="1200" b="1">
              <a:solidFill>
                <a:srgbClr val="00B050"/>
              </a:solidFill>
              <a:latin typeface="Times" panose="02020603050405020304" pitchFamily="18" charset="0"/>
              <a:ea typeface="Baskerville" panose="02020502070401020303" pitchFamily="18" charset="0"/>
              <a:cs typeface="Didot" panose="02000503000000020003" pitchFamily="2" charset="-79"/>
              <a:sym typeface="Playfair Display"/>
            </a:endParaRPr>
          </a:p>
        </p:txBody>
      </p:sp>
      <p:pic>
        <p:nvPicPr>
          <p:cNvPr id="25645" name="Picture 49">
            <a:extLst>
              <a:ext uri="{FF2B5EF4-FFF2-40B4-BE49-F238E27FC236}">
                <a16:creationId xmlns:a16="http://schemas.microsoft.com/office/drawing/2014/main" id="{D13C0C07-D67B-46DD-9887-A9817AB17CA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31025" y="439738"/>
            <a:ext cx="811213" cy="8112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Rounded Rectangle 47">
            <a:extLst>
              <a:ext uri="{FF2B5EF4-FFF2-40B4-BE49-F238E27FC236}">
                <a16:creationId xmlns:a16="http://schemas.microsoft.com/office/drawing/2014/main" id="{67CBED1E-3341-B24F-B0F6-2A458DC940B7}"/>
              </a:ext>
            </a:extLst>
          </p:cNvPr>
          <p:cNvSpPr/>
          <p:nvPr/>
        </p:nvSpPr>
        <p:spPr bwMode="auto">
          <a:xfrm>
            <a:off x="6601351" y="3543516"/>
            <a:ext cx="1239497" cy="260350"/>
          </a:xfrm>
          <a:prstGeom prst="roundRect">
            <a:avLst/>
          </a:prstGeom>
          <a:solidFill>
            <a:srgbClr val="DB863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b="1" dirty="0"/>
          </a:p>
        </p:txBody>
      </p:sp>
      <p:sp>
        <p:nvSpPr>
          <p:cNvPr id="36" name="Rounded Rectangle 35">
            <a:extLst>
              <a:ext uri="{FF2B5EF4-FFF2-40B4-BE49-F238E27FC236}">
                <a16:creationId xmlns:a16="http://schemas.microsoft.com/office/drawing/2014/main" id="{E17FB4FB-D18B-6F42-A11E-E12C08204714}"/>
              </a:ext>
            </a:extLst>
          </p:cNvPr>
          <p:cNvSpPr/>
          <p:nvPr/>
        </p:nvSpPr>
        <p:spPr bwMode="auto">
          <a:xfrm>
            <a:off x="6605972" y="3235324"/>
            <a:ext cx="1024272" cy="260350"/>
          </a:xfrm>
          <a:prstGeom prst="roundRect">
            <a:avLst/>
          </a:prstGeom>
          <a:solidFill>
            <a:srgbClr val="50B6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35" name="Rounded Rectangle 34">
            <a:extLst>
              <a:ext uri="{FF2B5EF4-FFF2-40B4-BE49-F238E27FC236}">
                <a16:creationId xmlns:a16="http://schemas.microsoft.com/office/drawing/2014/main" id="{020EA0F7-5593-F444-935A-48DC05C6BF0D}"/>
              </a:ext>
            </a:extLst>
          </p:cNvPr>
          <p:cNvSpPr/>
          <p:nvPr/>
        </p:nvSpPr>
        <p:spPr bwMode="auto">
          <a:xfrm>
            <a:off x="4108562" y="3229383"/>
            <a:ext cx="947896" cy="260350"/>
          </a:xfrm>
          <a:prstGeom prst="roundRect">
            <a:avLst/>
          </a:prstGeom>
          <a:solidFill>
            <a:srgbClr val="50B6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b="1" dirty="0"/>
          </a:p>
        </p:txBody>
      </p:sp>
      <p:sp>
        <p:nvSpPr>
          <p:cNvPr id="41" name="Rectangle 40">
            <a:extLst>
              <a:ext uri="{FF2B5EF4-FFF2-40B4-BE49-F238E27FC236}">
                <a16:creationId xmlns:a16="http://schemas.microsoft.com/office/drawing/2014/main" id="{0ADF2A7D-68E2-3E45-9278-0447A9D0B31D}"/>
              </a:ext>
            </a:extLst>
          </p:cNvPr>
          <p:cNvSpPr/>
          <p:nvPr/>
        </p:nvSpPr>
        <p:spPr>
          <a:xfrm>
            <a:off x="0" y="1588"/>
            <a:ext cx="12192000" cy="307975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defRPr/>
            </a:pPr>
            <a:endParaRPr lang="en-US" altLang="zh-CN">
              <a:solidFill>
                <a:srgbClr val="FF0400"/>
              </a:solidFill>
              <a:ea typeface="SimSun" panose="02010600030101010101" pitchFamily="2" charset="-122"/>
            </a:endParaRP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BA6D0610-8857-334C-A4FC-F46597E2AB35}"/>
              </a:ext>
            </a:extLst>
          </p:cNvPr>
          <p:cNvSpPr txBox="1"/>
          <p:nvPr/>
        </p:nvSpPr>
        <p:spPr bwMode="auto">
          <a:xfrm>
            <a:off x="684213" y="47625"/>
            <a:ext cx="10826750" cy="26670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en-US" altLang="zh-TW" sz="1100" b="1" spc="150" dirty="0">
                <a:solidFill>
                  <a:schemeClr val="bg1"/>
                </a:solidFill>
                <a:latin typeface="Poppins Medium" pitchFamily="2" charset="77"/>
                <a:ea typeface="Montserrat" charset="0"/>
                <a:cs typeface="Poppins Medium" pitchFamily="2" charset="77"/>
              </a:rPr>
              <a:t>BIODEGRADABLE </a:t>
            </a:r>
            <a:r>
              <a:rPr lang="en-US" altLang="zh-TW" sz="1100" b="1" spc="150" dirty="0">
                <a:solidFill>
                  <a:srgbClr val="FFFF00"/>
                </a:solidFill>
                <a:latin typeface="Poppins Medium" pitchFamily="2" charset="77"/>
                <a:ea typeface="Montserrat" charset="0"/>
                <a:cs typeface="Poppins Medium" pitchFamily="2" charset="77"/>
              </a:rPr>
              <a:t>FOR INTIMATE</a:t>
            </a:r>
            <a:endParaRPr lang="en-US" sz="1100" b="1" spc="150" dirty="0">
              <a:solidFill>
                <a:srgbClr val="FFFF00"/>
              </a:solidFill>
              <a:latin typeface="Poppins Medium" pitchFamily="2" charset="77"/>
              <a:ea typeface="Montserrat" charset="0"/>
              <a:cs typeface="Poppins Medium" pitchFamily="2" charset="77"/>
            </a:endParaRPr>
          </a:p>
        </p:txBody>
      </p:sp>
      <p:sp>
        <p:nvSpPr>
          <p:cNvPr id="43" name="Google Shape;197;p31">
            <a:extLst>
              <a:ext uri="{FF2B5EF4-FFF2-40B4-BE49-F238E27FC236}">
                <a16:creationId xmlns:a16="http://schemas.microsoft.com/office/drawing/2014/main" id="{1C45DD93-EADF-C84E-8E0A-23248A298E4F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950913"/>
            <a:ext cx="3725863" cy="441325"/>
          </a:xfrm>
          <a:prstGeom prst="rect">
            <a:avLst/>
          </a:prstGeom>
          <a:solidFill>
            <a:srgbClr val="00B050"/>
          </a:solidFill>
          <a:ln>
            <a:noFill/>
          </a:ln>
          <a:extLst/>
        </p:spPr>
        <p:txBody>
          <a:bodyPr lIns="121900" tIns="121900" rIns="121900" bIns="121900" anchor="ctr"/>
          <a:lstStyle>
            <a:lvl1pPr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  <a:lvl2pPr marL="742950" indent="-285750"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2pPr>
            <a:lvl3pPr marL="1143000" indent="-228600"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3pPr>
            <a:lvl4pPr marL="1600200" indent="-228600"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4pPr>
            <a:lvl5pPr marL="2057400" indent="-228600"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altLang="en-US" sz="1867" dirty="0">
              <a:solidFill>
                <a:srgbClr val="FF0400"/>
              </a:solidFill>
            </a:endParaRPr>
          </a:p>
        </p:txBody>
      </p:sp>
      <p:sp>
        <p:nvSpPr>
          <p:cNvPr id="40980" name="Rectangle 46">
            <a:extLst>
              <a:ext uri="{FF2B5EF4-FFF2-40B4-BE49-F238E27FC236}">
                <a16:creationId xmlns:a16="http://schemas.microsoft.com/office/drawing/2014/main" id="{A4FDA419-43DC-D64C-98CF-837AF8F0C27B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7499" y="406400"/>
            <a:ext cx="5501409" cy="1015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Clr>
                <a:srgbClr val="274E13"/>
              </a:buClr>
              <a:buSzPts val="1200"/>
              <a:buNone/>
            </a:pPr>
            <a:r>
              <a:rPr lang="en-US" altLang="zh-TW" sz="3600" b="1" dirty="0">
                <a:solidFill>
                  <a:srgbClr val="00B050"/>
                </a:solidFill>
                <a:latin typeface="Times" pitchFamily="2" charset="0"/>
                <a:ea typeface="Baskerville SemiBold" panose="02020502070401020303" pitchFamily="18" charset="0"/>
                <a:cs typeface="Didot" panose="02000503000000020003" pitchFamily="2" charset="-79"/>
                <a:sym typeface="Playfair Display"/>
              </a:rPr>
              <a:t>BIODEGRABLE</a:t>
            </a:r>
            <a:r>
              <a:rPr lang="zh-TW" altLang="en-US" sz="3600" b="1" dirty="0">
                <a:solidFill>
                  <a:srgbClr val="00B050"/>
                </a:solidFill>
                <a:latin typeface="Times" pitchFamily="2" charset="0"/>
                <a:ea typeface="Baskerville SemiBold" panose="02020502070401020303" pitchFamily="18" charset="0"/>
                <a:cs typeface="Didot" panose="02000503000000020003" pitchFamily="2" charset="-79"/>
                <a:sym typeface="Playfair Display"/>
              </a:rPr>
              <a:t> </a:t>
            </a:r>
            <a:r>
              <a:rPr lang="en-US" altLang="zh-TW" b="1" dirty="0">
                <a:solidFill>
                  <a:srgbClr val="EC4180"/>
                </a:solidFill>
                <a:latin typeface="Times" pitchFamily="2" charset="0"/>
                <a:ea typeface="Baskerville SemiBold" panose="02020502070401020303" pitchFamily="18" charset="0"/>
                <a:cs typeface="Didot" panose="02000503000000020003" pitchFamily="2" charset="-79"/>
                <a:sym typeface="Playfair Display"/>
              </a:rPr>
              <a:t>-</a:t>
            </a:r>
            <a:r>
              <a:rPr lang="zh-TW" altLang="en-US" b="1" dirty="0">
                <a:solidFill>
                  <a:srgbClr val="EC4180"/>
                </a:solidFill>
                <a:latin typeface="Times" pitchFamily="2" charset="0"/>
                <a:ea typeface="Baskerville SemiBold" panose="02020502070401020303" pitchFamily="18" charset="0"/>
                <a:cs typeface="Didot" panose="02000503000000020003" pitchFamily="2" charset="-79"/>
                <a:sym typeface="Playfair Display"/>
              </a:rPr>
              <a:t> </a:t>
            </a:r>
            <a:r>
              <a:rPr lang="en-US" altLang="zh-TW" sz="1600" b="1" dirty="0">
                <a:solidFill>
                  <a:srgbClr val="FF6865"/>
                </a:solidFill>
                <a:latin typeface="Times" pitchFamily="2" charset="0"/>
                <a:ea typeface="Baskerville SemiBold" panose="02020502070401020303" pitchFamily="18" charset="0"/>
                <a:cs typeface="Didot" panose="02000503000000020003" pitchFamily="2" charset="-79"/>
                <a:sym typeface="Playfair Display"/>
              </a:rPr>
              <a:t>for Intimate</a:t>
            </a:r>
            <a:endParaRPr lang="en-HK" altLang="zh-TW" sz="1600" b="1" dirty="0">
              <a:solidFill>
                <a:srgbClr val="FF0400"/>
              </a:solidFill>
              <a:latin typeface="Times" pitchFamily="2" charset="0"/>
              <a:ea typeface="Baskerville SemiBold" panose="02020502070401020303" pitchFamily="18" charset="0"/>
              <a:cs typeface="Didot" panose="02000503000000020003" pitchFamily="2" charset="-79"/>
              <a:sym typeface="Playfair Display"/>
            </a:endParaRPr>
          </a:p>
          <a:p>
            <a:pPr>
              <a:lnSpc>
                <a:spcPct val="100000"/>
              </a:lnSpc>
              <a:spcBef>
                <a:spcPct val="0"/>
              </a:spcBef>
              <a:buClr>
                <a:srgbClr val="274E13"/>
              </a:buClr>
              <a:buSzPts val="1200"/>
              <a:buNone/>
            </a:pPr>
            <a:r>
              <a:rPr lang="en-US" altLang="zh-TW" sz="2400" b="1" dirty="0">
                <a:solidFill>
                  <a:schemeClr val="bg1"/>
                </a:solidFill>
                <a:latin typeface="Times" pitchFamily="2" charset="0"/>
                <a:cs typeface="Arial" panose="020B0604020202020204" pitchFamily="34" charset="0"/>
                <a:sym typeface="Arial" panose="020B0604020202020204" pitchFamily="34" charset="0"/>
              </a:rPr>
              <a:t>Cozy Rib</a:t>
            </a:r>
            <a:endParaRPr lang="en-US" altLang="zh-TW" sz="2400" b="1" baseline="30000" dirty="0">
              <a:solidFill>
                <a:schemeClr val="bg1"/>
              </a:solidFill>
              <a:latin typeface="Times" pitchFamily="2" charset="0"/>
              <a:ea typeface="Baskerville SemiBold" panose="02020502070401020303" pitchFamily="18" charset="0"/>
              <a:cs typeface="Didot" panose="02000503000000020003" pitchFamily="2" charset="-79"/>
              <a:sym typeface="Arial" panose="020B0604020202020204" pitchFamily="34" charset="0"/>
            </a:endParaRPr>
          </a:p>
        </p:txBody>
      </p:sp>
      <p:sp>
        <p:nvSpPr>
          <p:cNvPr id="55" name="Google Shape;231;p33">
            <a:extLst>
              <a:ext uri="{FF2B5EF4-FFF2-40B4-BE49-F238E27FC236}">
                <a16:creationId xmlns:a16="http://schemas.microsoft.com/office/drawing/2014/main" id="{4A48A0F5-8CF5-9A47-B4F1-09A232916B6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33424" y="2821782"/>
            <a:ext cx="2097089" cy="3476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21900" tIns="121900" rIns="121900" bIns="121900" anchor="b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Clr>
                <a:srgbClr val="000000"/>
              </a:buClr>
              <a:buSzPts val="1100"/>
              <a:buNone/>
            </a:pPr>
            <a:r>
              <a:rPr lang="en-US" altLang="zh-TW" sz="1400" b="1" dirty="0">
                <a:latin typeface="Times" pitchFamily="2" charset="0"/>
                <a:ea typeface="Baskerville" panose="02020502070401020303" pitchFamily="18" charset="0"/>
                <a:cs typeface="Didot" panose="02000503000000020003" pitchFamily="2" charset="-79"/>
                <a:sym typeface="Playfair Display"/>
              </a:rPr>
              <a:t>SH-15992(SG)(CS)</a:t>
            </a:r>
            <a:endParaRPr lang="en-US" altLang="en-US" sz="1400" b="1" dirty="0">
              <a:latin typeface="Times" pitchFamily="2" charset="0"/>
              <a:ea typeface="Baskerville" panose="02020502070401020303" pitchFamily="18" charset="0"/>
              <a:cs typeface="Didot" panose="02000503000000020003" pitchFamily="2" charset="-79"/>
              <a:sym typeface="Playfair Display"/>
            </a:endParaRPr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id="{3BB21258-0CBF-BA4A-8ECF-1C3DD77A6346}"/>
              </a:ext>
            </a:extLst>
          </p:cNvPr>
          <p:cNvSpPr txBox="1"/>
          <p:nvPr/>
        </p:nvSpPr>
        <p:spPr>
          <a:xfrm>
            <a:off x="3268350" y="4256665"/>
            <a:ext cx="1403350" cy="27622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fontAlgn="auto" hangingPunct="1">
              <a:spcAft>
                <a:spcPts val="2133"/>
              </a:spcAft>
              <a:defRPr/>
            </a:pPr>
            <a:r>
              <a:rPr lang="en-US" altLang="zh-TW" sz="1200" kern="0" dirty="0">
                <a:latin typeface="Arial" panose="020B0604020202020204" pitchFamily="34" charset="0"/>
                <a:cs typeface="Arial" panose="020B0604020202020204" pitchFamily="34" charset="0"/>
              </a:rPr>
              <a:t>51”</a:t>
            </a:r>
            <a:r>
              <a:rPr lang="en-US" sz="1200" kern="0" dirty="0">
                <a:latin typeface="Arial" panose="020B0604020202020204" pitchFamily="34" charset="0"/>
                <a:cs typeface="Arial" panose="020B0604020202020204" pitchFamily="34" charset="0"/>
              </a:rPr>
              <a:t> X </a:t>
            </a:r>
            <a:r>
              <a:rPr lang="en-US" altLang="zh-TW" sz="1200" kern="0" dirty="0">
                <a:latin typeface="Arial" panose="020B0604020202020204" pitchFamily="34" charset="0"/>
                <a:cs typeface="Arial" panose="020B0604020202020204" pitchFamily="34" charset="0"/>
              </a:rPr>
              <a:t>130</a:t>
            </a:r>
            <a:r>
              <a:rPr lang="zh-TW" altLang="en-US" sz="1200" kern="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kern="0" dirty="0" err="1">
                <a:latin typeface="Arial" panose="020B0604020202020204" pitchFamily="34" charset="0"/>
                <a:cs typeface="Arial" panose="020B0604020202020204" pitchFamily="34" charset="0"/>
              </a:rPr>
              <a:t>gsm</a:t>
            </a:r>
            <a:endParaRPr lang="en-US" sz="1200" kern="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7" name="TextBox 59">
            <a:extLst>
              <a:ext uri="{FF2B5EF4-FFF2-40B4-BE49-F238E27FC236}">
                <a16:creationId xmlns:a16="http://schemas.microsoft.com/office/drawing/2014/main" id="{BFD25B9A-2550-A445-8017-4CC9045F9F6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68350" y="3214686"/>
            <a:ext cx="2015350" cy="2866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15000"/>
              </a:lnSpc>
              <a:spcBef>
                <a:spcPct val="0"/>
              </a:spcBef>
              <a:spcAft>
                <a:spcPts val="2138"/>
              </a:spcAft>
              <a:buClr>
                <a:srgbClr val="000000"/>
              </a:buClr>
              <a:buSzPts val="1100"/>
              <a:buFont typeface="Arial" panose="020B0604020202020204" pitchFamily="34" charset="0"/>
              <a:buNone/>
            </a:pPr>
            <a:r>
              <a:rPr lang="en-US" altLang="zh-TW" sz="1200" dirty="0">
                <a:latin typeface="Arial" panose="020B0604020202020204" pitchFamily="34" charset="0"/>
                <a:ea typeface="新細明體" panose="02020500000000000000" pitchFamily="18" charset="-120"/>
                <a:cs typeface="Arial" panose="020B0604020202020204" pitchFamily="34" charset="0"/>
                <a:sym typeface="Open Sans Light" pitchFamily="34" charset="0"/>
              </a:rPr>
              <a:t>89</a:t>
            </a:r>
            <a:r>
              <a:rPr lang="en-HK" altLang="en-US" sz="1200" dirty="0">
                <a:latin typeface="Arial" panose="020B0604020202020204" pitchFamily="34" charset="0"/>
                <a:ea typeface="新細明體" panose="02020500000000000000" pitchFamily="18" charset="-120"/>
                <a:cs typeface="Arial" panose="020B0604020202020204" pitchFamily="34" charset="0"/>
                <a:sym typeface="Open Sans Light" pitchFamily="34" charset="0"/>
              </a:rPr>
              <a:t>%</a:t>
            </a:r>
            <a:r>
              <a:rPr lang="en-US" altLang="en-US" sz="1200" dirty="0">
                <a:latin typeface="Arial" panose="020B0604020202020204" pitchFamily="34" charset="0"/>
                <a:ea typeface="新細明體" panose="02020500000000000000" pitchFamily="18" charset="-120"/>
                <a:cs typeface="Arial" panose="020B0604020202020204" pitchFamily="34" charset="0"/>
                <a:sym typeface="Open Sans Light" pitchFamily="34" charset="0"/>
              </a:rPr>
              <a:t>   </a:t>
            </a:r>
            <a:r>
              <a:rPr lang="en-US" altLang="en-US" sz="1200" b="1" dirty="0">
                <a:latin typeface="Arial" panose="020B0604020202020204" pitchFamily="34" charset="0"/>
                <a:ea typeface="新細明體" panose="02020500000000000000" pitchFamily="18" charset="-120"/>
                <a:cs typeface="Arial" panose="020B0604020202020204" pitchFamily="34" charset="0"/>
                <a:sym typeface="Open Sans Light" pitchFamily="34" charset="0"/>
              </a:rPr>
              <a:t>80S</a:t>
            </a:r>
            <a:r>
              <a:rPr lang="en-US" altLang="en-US" sz="1200" dirty="0">
                <a:latin typeface="Arial" panose="020B0604020202020204" pitchFamily="34" charset="0"/>
                <a:ea typeface="新細明體" panose="02020500000000000000" pitchFamily="18" charset="-120"/>
                <a:cs typeface="Arial" panose="020B0604020202020204" pitchFamily="34" charset="0"/>
                <a:sym typeface="Open Sans Light" pitchFamily="34" charset="0"/>
              </a:rPr>
              <a:t>  </a:t>
            </a:r>
            <a:r>
              <a:rPr lang="en-US" altLang="zh-TW" sz="12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  <a:sym typeface="Open Sans Light" pitchFamily="34" charset="0"/>
              </a:rPr>
              <a:t>Micro</a:t>
            </a:r>
            <a:r>
              <a:rPr lang="zh-TW" altLang="en-US" sz="12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  <a:sym typeface="Open Sans Light" pitchFamily="34" charset="0"/>
              </a:rPr>
              <a:t> </a:t>
            </a:r>
            <a:r>
              <a:rPr lang="en-US" altLang="zh-TW" sz="12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  <a:sym typeface="Open Sans Light" pitchFamily="34" charset="0"/>
              </a:rPr>
              <a:t>Modal</a:t>
            </a:r>
            <a:endParaRPr lang="en-HK" altLang="en-US" sz="1200" b="1" dirty="0">
              <a:solidFill>
                <a:schemeClr val="bg1"/>
              </a:solidFill>
              <a:latin typeface="Arial" panose="020B0604020202020204" pitchFamily="34" charset="0"/>
              <a:ea typeface="新細明體" panose="02020500000000000000" pitchFamily="18" charset="-120"/>
              <a:cs typeface="Arial" panose="020B0604020202020204" pitchFamily="34" charset="0"/>
              <a:sym typeface="Open Sans Light" pitchFamily="34" charset="0"/>
            </a:endParaRPr>
          </a:p>
        </p:txBody>
      </p:sp>
      <p:sp>
        <p:nvSpPr>
          <p:cNvPr id="58" name="TextBox 59">
            <a:extLst>
              <a:ext uri="{FF2B5EF4-FFF2-40B4-BE49-F238E27FC236}">
                <a16:creationId xmlns:a16="http://schemas.microsoft.com/office/drawing/2014/main" id="{14AE2E43-BAF0-054C-9475-D592AFAB1F2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68350" y="3499695"/>
            <a:ext cx="1844675" cy="2873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lnSpc>
                <a:spcPct val="115000"/>
              </a:lnSpc>
              <a:spcBef>
                <a:spcPct val="0"/>
              </a:spcBef>
              <a:spcAft>
                <a:spcPts val="2138"/>
              </a:spcAft>
              <a:buClr>
                <a:srgbClr val="000000"/>
              </a:buClr>
              <a:buSzPts val="1100"/>
              <a:buNone/>
            </a:pPr>
            <a:r>
              <a:rPr lang="en-US" altLang="zh-TW" sz="1200" dirty="0">
                <a:latin typeface="Arial" panose="020B0604020202020204" pitchFamily="34" charset="0"/>
                <a:ea typeface="新細明體" panose="02020500000000000000" pitchFamily="18" charset="-120"/>
                <a:cs typeface="Arial" panose="020B0604020202020204" pitchFamily="34" charset="0"/>
                <a:sym typeface="Open Sans Light" pitchFamily="34" charset="0"/>
              </a:rPr>
              <a:t>11</a:t>
            </a:r>
            <a:r>
              <a:rPr lang="en-HK" altLang="en-US" sz="1200" dirty="0">
                <a:latin typeface="Arial" panose="020B0604020202020204" pitchFamily="34" charset="0"/>
                <a:ea typeface="新細明體" panose="02020500000000000000" pitchFamily="18" charset="-120"/>
                <a:cs typeface="Arial" panose="020B0604020202020204" pitchFamily="34" charset="0"/>
                <a:sym typeface="Open Sans Light" pitchFamily="34" charset="0"/>
              </a:rPr>
              <a:t>%</a:t>
            </a:r>
            <a:r>
              <a:rPr lang="en-US" altLang="en-US" sz="1200" dirty="0">
                <a:latin typeface="Arial" panose="020B0604020202020204" pitchFamily="34" charset="0"/>
                <a:ea typeface="新細明體" panose="02020500000000000000" pitchFamily="18" charset="-120"/>
                <a:cs typeface="Arial" panose="020B0604020202020204" pitchFamily="34" charset="0"/>
                <a:sym typeface="Open Sans Light" pitchFamily="34" charset="0"/>
              </a:rPr>
              <a:t>    Elastane</a:t>
            </a:r>
            <a:endParaRPr lang="en-HK" altLang="en-US" sz="1200" dirty="0">
              <a:latin typeface="Arial" panose="020B0604020202020204" pitchFamily="34" charset="0"/>
              <a:ea typeface="新細明體" panose="02020500000000000000" pitchFamily="18" charset="-120"/>
              <a:cs typeface="Arial" panose="020B0604020202020204" pitchFamily="34" charset="0"/>
              <a:sym typeface="Open Sans Light" pitchFamily="34" charset="0"/>
            </a:endParaRPr>
          </a:p>
        </p:txBody>
      </p:sp>
      <p:sp>
        <p:nvSpPr>
          <p:cNvPr id="101" name="Google Shape;231;p33">
            <a:extLst>
              <a:ext uri="{FF2B5EF4-FFF2-40B4-BE49-F238E27FC236}">
                <a16:creationId xmlns:a16="http://schemas.microsoft.com/office/drawing/2014/main" id="{C4F51B84-A1BE-1841-A721-76F350797BB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8877" y="2821782"/>
            <a:ext cx="2097089" cy="3476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21900" tIns="121900" rIns="121900" bIns="121900" anchor="b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Clr>
                <a:srgbClr val="000000"/>
              </a:buClr>
              <a:buSzPts val="1100"/>
              <a:buNone/>
            </a:pPr>
            <a:r>
              <a:rPr lang="en-US" altLang="zh-TW" sz="1400" b="1" dirty="0">
                <a:latin typeface="Times" pitchFamily="2" charset="0"/>
                <a:ea typeface="Baskerville" panose="02020502070401020303" pitchFamily="18" charset="0"/>
                <a:cs typeface="Didot" panose="02000503000000020003" pitchFamily="2" charset="-79"/>
                <a:sym typeface="Playfair Display"/>
              </a:rPr>
              <a:t>SR-15471(R2)(CS)</a:t>
            </a:r>
            <a:endParaRPr lang="en-US" altLang="en-US" sz="1400" b="1" dirty="0">
              <a:latin typeface="Times" pitchFamily="2" charset="0"/>
              <a:ea typeface="Baskerville" panose="02020502070401020303" pitchFamily="18" charset="0"/>
              <a:cs typeface="Didot" panose="02000503000000020003" pitchFamily="2" charset="-79"/>
              <a:sym typeface="Playfair Display"/>
            </a:endParaRPr>
          </a:p>
        </p:txBody>
      </p:sp>
      <p:sp>
        <p:nvSpPr>
          <p:cNvPr id="102" name="TextBox 101">
            <a:extLst>
              <a:ext uri="{FF2B5EF4-FFF2-40B4-BE49-F238E27FC236}">
                <a16:creationId xmlns:a16="http://schemas.microsoft.com/office/drawing/2014/main" id="{F6D6FFC3-CB0A-2A41-B28A-E8ED6AAA2FB2}"/>
              </a:ext>
            </a:extLst>
          </p:cNvPr>
          <p:cNvSpPr txBox="1"/>
          <p:nvPr/>
        </p:nvSpPr>
        <p:spPr>
          <a:xfrm>
            <a:off x="6133803" y="4256665"/>
            <a:ext cx="1403350" cy="27622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fontAlgn="auto" hangingPunct="1">
              <a:spcAft>
                <a:spcPts val="2133"/>
              </a:spcAft>
              <a:defRPr/>
            </a:pPr>
            <a:r>
              <a:rPr lang="en-US" sz="1200" kern="0" dirty="0">
                <a:latin typeface="Arial" panose="020B0604020202020204" pitchFamily="34" charset="0"/>
                <a:cs typeface="Arial" panose="020B0604020202020204" pitchFamily="34" charset="0"/>
              </a:rPr>
              <a:t>42” X </a:t>
            </a:r>
            <a:r>
              <a:rPr lang="en-US" altLang="zh-TW" sz="1200" kern="0" dirty="0">
                <a:latin typeface="Arial" panose="020B0604020202020204" pitchFamily="34" charset="0"/>
                <a:cs typeface="Arial" panose="020B0604020202020204" pitchFamily="34" charset="0"/>
              </a:rPr>
              <a:t>170</a:t>
            </a:r>
            <a:r>
              <a:rPr lang="zh-TW" altLang="en-US" sz="1200" kern="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kern="0" dirty="0" err="1">
                <a:latin typeface="Arial" panose="020B0604020202020204" pitchFamily="34" charset="0"/>
                <a:cs typeface="Arial" panose="020B0604020202020204" pitchFamily="34" charset="0"/>
              </a:rPr>
              <a:t>gsm</a:t>
            </a:r>
            <a:endParaRPr lang="en-US" sz="1200" kern="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4" name="TextBox 59">
            <a:extLst>
              <a:ext uri="{FF2B5EF4-FFF2-40B4-BE49-F238E27FC236}">
                <a16:creationId xmlns:a16="http://schemas.microsoft.com/office/drawing/2014/main" id="{C1B17C1A-F0F7-FE4F-849F-BAB002ABF47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33803" y="3512395"/>
            <a:ext cx="1844675" cy="2873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lnSpc>
                <a:spcPct val="115000"/>
              </a:lnSpc>
              <a:spcBef>
                <a:spcPct val="0"/>
              </a:spcBef>
              <a:spcAft>
                <a:spcPts val="2138"/>
              </a:spcAft>
              <a:buClr>
                <a:srgbClr val="000000"/>
              </a:buClr>
              <a:buSzPts val="1100"/>
              <a:buNone/>
            </a:pPr>
            <a:r>
              <a:rPr lang="en-US" altLang="en-US" sz="1200" dirty="0">
                <a:latin typeface="Arial" panose="020B0604020202020204" pitchFamily="34" charset="0"/>
                <a:ea typeface="新細明體" panose="02020500000000000000" pitchFamily="18" charset="-120"/>
                <a:cs typeface="Arial" panose="020B0604020202020204" pitchFamily="34" charset="0"/>
                <a:sym typeface="Open Sans Light" pitchFamily="34" charset="0"/>
              </a:rPr>
              <a:t>48</a:t>
            </a:r>
            <a:r>
              <a:rPr lang="en-HK" altLang="en-US" sz="1200" dirty="0">
                <a:latin typeface="Arial" panose="020B0604020202020204" pitchFamily="34" charset="0"/>
                <a:ea typeface="新細明體" panose="02020500000000000000" pitchFamily="18" charset="-120"/>
                <a:cs typeface="Arial" panose="020B0604020202020204" pitchFamily="34" charset="0"/>
                <a:sym typeface="Open Sans Light" pitchFamily="34" charset="0"/>
              </a:rPr>
              <a:t>%</a:t>
            </a:r>
            <a:r>
              <a:rPr lang="en-US" altLang="en-US" sz="1200" dirty="0">
                <a:latin typeface="Arial" panose="020B0604020202020204" pitchFamily="34" charset="0"/>
                <a:ea typeface="新細明體" panose="02020500000000000000" pitchFamily="18" charset="-120"/>
                <a:cs typeface="Arial" panose="020B0604020202020204" pitchFamily="34" charset="0"/>
                <a:sym typeface="Open Sans Light" pitchFamily="34" charset="0"/>
              </a:rPr>
              <a:t>   </a:t>
            </a:r>
            <a:r>
              <a:rPr lang="en-US" altLang="en-US" sz="1200" b="1" dirty="0">
                <a:solidFill>
                  <a:schemeClr val="bg1"/>
                </a:solidFill>
                <a:latin typeface="Arial" panose="020B0604020202020204" pitchFamily="34" charset="0"/>
                <a:ea typeface="新細明體" panose="02020500000000000000" pitchFamily="18" charset="-120"/>
                <a:cs typeface="Arial" panose="020B0604020202020204" pitchFamily="34" charset="0"/>
                <a:sym typeface="Open Sans Light" pitchFamily="34" charset="0"/>
              </a:rPr>
              <a:t>Organic Cotton</a:t>
            </a:r>
            <a:endParaRPr lang="en-HK" altLang="en-US" sz="1200" b="1" dirty="0">
              <a:solidFill>
                <a:schemeClr val="bg1"/>
              </a:solidFill>
              <a:latin typeface="Arial" panose="020B0604020202020204" pitchFamily="34" charset="0"/>
              <a:ea typeface="新細明體" panose="02020500000000000000" pitchFamily="18" charset="-120"/>
              <a:cs typeface="Arial" panose="020B0604020202020204" pitchFamily="34" charset="0"/>
              <a:sym typeface="Open Sans Light" pitchFamily="34" charset="0"/>
            </a:endParaRPr>
          </a:p>
        </p:txBody>
      </p:sp>
      <p:sp>
        <p:nvSpPr>
          <p:cNvPr id="33" name="Google Shape;231;p33">
            <a:extLst>
              <a:ext uri="{FF2B5EF4-FFF2-40B4-BE49-F238E27FC236}">
                <a16:creationId xmlns:a16="http://schemas.microsoft.com/office/drawing/2014/main" id="{6DD83C2F-E2D9-4040-A3ED-7D5864FD3F92}"/>
              </a:ext>
            </a:extLst>
          </p:cNvPr>
          <p:cNvSpPr txBox="1">
            <a:spLocks/>
          </p:cNvSpPr>
          <p:nvPr/>
        </p:nvSpPr>
        <p:spPr bwMode="auto">
          <a:xfrm>
            <a:off x="9100269" y="1504950"/>
            <a:ext cx="1493838" cy="347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21900" tIns="121900" rIns="121900" bIns="121900" anchor="b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685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Clr>
                <a:srgbClr val="000000"/>
              </a:buClr>
              <a:buSzPts val="1100"/>
              <a:buFont typeface="Playfair Display"/>
              <a:buNone/>
            </a:pPr>
            <a:r>
              <a:rPr lang="en-US" altLang="zh-TW" sz="1200" b="1" dirty="0">
                <a:latin typeface="Times" pitchFamily="2" charset="0"/>
                <a:ea typeface="Baskerville" panose="02020502070401020303" pitchFamily="18" charset="0"/>
                <a:cs typeface="Didot" panose="02000503000000020003" pitchFamily="2" charset="-79"/>
                <a:sym typeface="Playfair Display"/>
              </a:rPr>
              <a:t>Long-lasting</a:t>
            </a:r>
          </a:p>
          <a:p>
            <a:pPr algn="ctr" eaLnBrk="1" hangingPunct="1">
              <a:lnSpc>
                <a:spcPct val="100000"/>
              </a:lnSpc>
              <a:spcBef>
                <a:spcPct val="0"/>
              </a:spcBef>
              <a:buClr>
                <a:srgbClr val="000000"/>
              </a:buClr>
              <a:buSzPts val="1100"/>
              <a:buFont typeface="Playfair Display"/>
              <a:buNone/>
            </a:pPr>
            <a:r>
              <a:rPr lang="en-US" altLang="zh-TW" sz="1200" b="1" dirty="0">
                <a:latin typeface="Times" pitchFamily="2" charset="0"/>
                <a:ea typeface="Baskerville" panose="02020502070401020303" pitchFamily="18" charset="0"/>
                <a:cs typeface="Didot" panose="02000503000000020003" pitchFamily="2" charset="-79"/>
                <a:sym typeface="Playfair Display"/>
              </a:rPr>
              <a:t>Softness</a:t>
            </a:r>
          </a:p>
        </p:txBody>
      </p:sp>
      <p:pic>
        <p:nvPicPr>
          <p:cNvPr id="38" name="Picture 21">
            <a:extLst>
              <a:ext uri="{FF2B5EF4-FFF2-40B4-BE49-F238E27FC236}">
                <a16:creationId xmlns:a16="http://schemas.microsoft.com/office/drawing/2014/main" id="{E26C7E5B-AC4D-D049-8835-475B1A5673E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443169" y="442913"/>
            <a:ext cx="809625" cy="833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9" name="Google Shape;231;p33">
            <a:extLst>
              <a:ext uri="{FF2B5EF4-FFF2-40B4-BE49-F238E27FC236}">
                <a16:creationId xmlns:a16="http://schemas.microsoft.com/office/drawing/2014/main" id="{960B0EC9-73A8-C842-BA26-4985962E3205}"/>
              </a:ext>
            </a:extLst>
          </p:cNvPr>
          <p:cNvSpPr txBox="1">
            <a:spLocks/>
          </p:cNvSpPr>
          <p:nvPr/>
        </p:nvSpPr>
        <p:spPr bwMode="auto">
          <a:xfrm>
            <a:off x="6136407" y="1325563"/>
            <a:ext cx="1493837" cy="3476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21900" tIns="121900" rIns="121900" bIns="121900" anchor="b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685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Clr>
                <a:srgbClr val="000000"/>
              </a:buClr>
              <a:buSzPts val="1100"/>
              <a:buFont typeface="Playfair Display"/>
              <a:buNone/>
            </a:pPr>
            <a:r>
              <a:rPr lang="en-US" altLang="zh-TW" sz="1200" b="1">
                <a:solidFill>
                  <a:srgbClr val="50B68B"/>
                </a:solidFill>
                <a:latin typeface="Times" pitchFamily="2" charset="0"/>
                <a:ea typeface="Baskerville" panose="02020502070401020303" pitchFamily="18" charset="0"/>
                <a:cs typeface="Didot" panose="02000503000000020003" pitchFamily="2" charset="-79"/>
                <a:sym typeface="Playfair Display"/>
              </a:rPr>
              <a:t>Natural</a:t>
            </a:r>
            <a:r>
              <a:rPr lang="zh-TW" altLang="en-US" sz="1200" b="1">
                <a:solidFill>
                  <a:srgbClr val="50B68B"/>
                </a:solidFill>
                <a:latin typeface="Times" pitchFamily="2" charset="0"/>
                <a:ea typeface="Baskerville" panose="02020502070401020303" pitchFamily="18" charset="0"/>
                <a:cs typeface="Didot" panose="02000503000000020003" pitchFamily="2" charset="-79"/>
                <a:sym typeface="Playfair Display"/>
              </a:rPr>
              <a:t> </a:t>
            </a:r>
            <a:r>
              <a:rPr lang="en-US" altLang="zh-TW" sz="1200" b="1">
                <a:solidFill>
                  <a:srgbClr val="50B68B"/>
                </a:solidFill>
                <a:latin typeface="Times" pitchFamily="2" charset="0"/>
                <a:ea typeface="Baskerville" panose="02020502070401020303" pitchFamily="18" charset="0"/>
                <a:cs typeface="Didot" panose="02000503000000020003" pitchFamily="2" charset="-79"/>
                <a:sym typeface="Playfair Display"/>
              </a:rPr>
              <a:t>Fiber</a:t>
            </a:r>
          </a:p>
        </p:txBody>
      </p:sp>
      <p:pic>
        <p:nvPicPr>
          <p:cNvPr id="40" name="Picture 112">
            <a:extLst>
              <a:ext uri="{FF2B5EF4-FFF2-40B4-BE49-F238E27FC236}">
                <a16:creationId xmlns:a16="http://schemas.microsoft.com/office/drawing/2014/main" id="{6A2FE51D-2C14-1B49-90DD-E38445DF4BF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490419" y="442913"/>
            <a:ext cx="785813" cy="808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4" name="Google Shape;231;p33">
            <a:extLst>
              <a:ext uri="{FF2B5EF4-FFF2-40B4-BE49-F238E27FC236}">
                <a16:creationId xmlns:a16="http://schemas.microsoft.com/office/drawing/2014/main" id="{E72C95AB-CB85-2C4A-8E12-6B68DB50449A}"/>
              </a:ext>
            </a:extLst>
          </p:cNvPr>
          <p:cNvSpPr txBox="1">
            <a:spLocks/>
          </p:cNvSpPr>
          <p:nvPr/>
        </p:nvSpPr>
        <p:spPr bwMode="auto">
          <a:xfrm>
            <a:off x="7669932" y="1325563"/>
            <a:ext cx="1493837" cy="3476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21900" tIns="121900" rIns="121900" bIns="121900" anchor="b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685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Clr>
                <a:srgbClr val="000000"/>
              </a:buClr>
              <a:buSzPts val="1100"/>
              <a:buFont typeface="Playfair Display"/>
              <a:buNone/>
            </a:pPr>
            <a:r>
              <a:rPr lang="en-US" altLang="zh-TW" sz="1200" b="1">
                <a:solidFill>
                  <a:srgbClr val="50B68B"/>
                </a:solidFill>
                <a:latin typeface="Times" pitchFamily="2" charset="0"/>
                <a:ea typeface="Baskerville" panose="02020502070401020303" pitchFamily="18" charset="0"/>
                <a:cs typeface="Didot" panose="02000503000000020003" pitchFamily="2" charset="-79"/>
                <a:sym typeface="Playfair Display"/>
              </a:rPr>
              <a:t>Biodegradable</a:t>
            </a:r>
          </a:p>
        </p:txBody>
      </p:sp>
      <p:sp>
        <p:nvSpPr>
          <p:cNvPr id="45" name="Google Shape;231;p33">
            <a:extLst>
              <a:ext uri="{FF2B5EF4-FFF2-40B4-BE49-F238E27FC236}">
                <a16:creationId xmlns:a16="http://schemas.microsoft.com/office/drawing/2014/main" id="{7FEFDD16-0B4C-DF48-833E-F6F6273F63C8}"/>
              </a:ext>
            </a:extLst>
          </p:cNvPr>
          <p:cNvSpPr txBox="1">
            <a:spLocks/>
          </p:cNvSpPr>
          <p:nvPr/>
        </p:nvSpPr>
        <p:spPr bwMode="auto">
          <a:xfrm>
            <a:off x="10621529" y="1504950"/>
            <a:ext cx="1493838" cy="347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21900" tIns="121900" rIns="121900" bIns="121900" anchor="b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685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Clr>
                <a:srgbClr val="000000"/>
              </a:buClr>
              <a:buSzPts val="1100"/>
              <a:buFont typeface="Playfair Display"/>
              <a:buNone/>
            </a:pPr>
            <a:r>
              <a:rPr lang="en-US" altLang="zh-TW" sz="1200" b="1">
                <a:latin typeface="Times" pitchFamily="2" charset="0"/>
                <a:ea typeface="Baskerville" panose="02020502070401020303" pitchFamily="18" charset="0"/>
                <a:cs typeface="Didot" panose="02000503000000020003" pitchFamily="2" charset="-79"/>
                <a:sym typeface="Playfair Display"/>
              </a:rPr>
              <a:t>Enhanced</a:t>
            </a:r>
            <a:endParaRPr lang="en-HK" altLang="zh-TW" sz="1200" b="1">
              <a:latin typeface="Times" pitchFamily="2" charset="0"/>
              <a:ea typeface="Baskerville" panose="02020502070401020303" pitchFamily="18" charset="0"/>
              <a:cs typeface="Didot" panose="02000503000000020003" pitchFamily="2" charset="-79"/>
              <a:sym typeface="Playfair Display"/>
            </a:endParaRPr>
          </a:p>
          <a:p>
            <a:pPr algn="ctr" eaLnBrk="1" hangingPunct="1">
              <a:lnSpc>
                <a:spcPct val="100000"/>
              </a:lnSpc>
              <a:spcBef>
                <a:spcPct val="0"/>
              </a:spcBef>
              <a:buClr>
                <a:srgbClr val="000000"/>
              </a:buClr>
              <a:buSzPts val="1100"/>
              <a:buFont typeface="Playfair Display"/>
              <a:buNone/>
            </a:pPr>
            <a:r>
              <a:rPr lang="en-US" altLang="zh-TW" sz="1200" b="1">
                <a:latin typeface="Times" pitchFamily="2" charset="0"/>
                <a:ea typeface="Baskerville" panose="02020502070401020303" pitchFamily="18" charset="0"/>
                <a:cs typeface="Didot" panose="02000503000000020003" pitchFamily="2" charset="-79"/>
                <a:sym typeface="Playfair Display"/>
              </a:rPr>
              <a:t>Breathability</a:t>
            </a:r>
          </a:p>
        </p:txBody>
      </p:sp>
      <p:pic>
        <p:nvPicPr>
          <p:cNvPr id="46" name="Picture 12">
            <a:extLst>
              <a:ext uri="{FF2B5EF4-FFF2-40B4-BE49-F238E27FC236}">
                <a16:creationId xmlns:a16="http://schemas.microsoft.com/office/drawing/2014/main" id="{5DBFD765-48C6-874A-B3ED-8300CC039BC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0929504" y="442913"/>
            <a:ext cx="850900" cy="8524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7" name="Picture 44">
            <a:extLst>
              <a:ext uri="{FF2B5EF4-FFF2-40B4-BE49-F238E27FC236}">
                <a16:creationId xmlns:a16="http://schemas.microsoft.com/office/drawing/2014/main" id="{86996196-BF56-3A40-A961-FAB9ED30F4B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019182" y="442913"/>
            <a:ext cx="774700" cy="774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0" name="TextBox 59">
            <a:extLst>
              <a:ext uri="{FF2B5EF4-FFF2-40B4-BE49-F238E27FC236}">
                <a16:creationId xmlns:a16="http://schemas.microsoft.com/office/drawing/2014/main" id="{D9F77EFA-A064-7843-B846-8FADA1D5218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33803" y="3817195"/>
            <a:ext cx="1844675" cy="2873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lnSpc>
                <a:spcPct val="115000"/>
              </a:lnSpc>
              <a:spcBef>
                <a:spcPct val="0"/>
              </a:spcBef>
              <a:spcAft>
                <a:spcPts val="2138"/>
              </a:spcAft>
              <a:buClr>
                <a:srgbClr val="000000"/>
              </a:buClr>
              <a:buSzPts val="1100"/>
              <a:buNone/>
            </a:pPr>
            <a:r>
              <a:rPr lang="en-US" altLang="zh-TW" sz="1200" dirty="0">
                <a:latin typeface="Arial" panose="020B0604020202020204" pitchFamily="34" charset="0"/>
                <a:ea typeface="新細明體" panose="02020500000000000000" pitchFamily="18" charset="-120"/>
                <a:cs typeface="Arial" panose="020B0604020202020204" pitchFamily="34" charset="0"/>
                <a:sym typeface="Open Sans Light" pitchFamily="34" charset="0"/>
              </a:rPr>
              <a:t>4</a:t>
            </a:r>
            <a:r>
              <a:rPr lang="en-HK" altLang="en-US" sz="1200" dirty="0">
                <a:latin typeface="Arial" panose="020B0604020202020204" pitchFamily="34" charset="0"/>
                <a:ea typeface="新細明體" panose="02020500000000000000" pitchFamily="18" charset="-120"/>
                <a:cs typeface="Arial" panose="020B0604020202020204" pitchFamily="34" charset="0"/>
                <a:sym typeface="Open Sans Light" pitchFamily="34" charset="0"/>
              </a:rPr>
              <a:t>%</a:t>
            </a:r>
            <a:r>
              <a:rPr lang="en-US" altLang="en-US" sz="1200" dirty="0">
                <a:latin typeface="Arial" panose="020B0604020202020204" pitchFamily="34" charset="0"/>
                <a:ea typeface="新細明體" panose="02020500000000000000" pitchFamily="18" charset="-120"/>
                <a:cs typeface="Arial" panose="020B0604020202020204" pitchFamily="34" charset="0"/>
                <a:sym typeface="Open Sans Light" pitchFamily="34" charset="0"/>
              </a:rPr>
              <a:t>   Elastane</a:t>
            </a:r>
            <a:endParaRPr lang="en-HK" altLang="en-US" sz="1200" dirty="0">
              <a:latin typeface="Arial" panose="020B0604020202020204" pitchFamily="34" charset="0"/>
              <a:ea typeface="新細明體" panose="02020500000000000000" pitchFamily="18" charset="-120"/>
              <a:cs typeface="Arial" panose="020B0604020202020204" pitchFamily="34" charset="0"/>
              <a:sym typeface="Open Sans Light" pitchFamily="34" charset="0"/>
            </a:endParaRPr>
          </a:p>
        </p:txBody>
      </p:sp>
      <p:pic>
        <p:nvPicPr>
          <p:cNvPr id="61" name="Picture 60">
            <a:extLst>
              <a:ext uri="{FF2B5EF4-FFF2-40B4-BE49-F238E27FC236}">
                <a16:creationId xmlns:a16="http://schemas.microsoft.com/office/drawing/2014/main" id="{9FA14CED-4BF2-814E-8F38-D8609FC0FE50}"/>
              </a:ext>
            </a:extLst>
          </p:cNvPr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226332" y="4590412"/>
            <a:ext cx="2114443" cy="2114443"/>
          </a:xfrm>
          <a:prstGeom prst="rect">
            <a:avLst/>
          </a:prstGeom>
        </p:spPr>
      </p:pic>
      <p:pic>
        <p:nvPicPr>
          <p:cNvPr id="62" name="Picture 61">
            <a:extLst>
              <a:ext uri="{FF2B5EF4-FFF2-40B4-BE49-F238E27FC236}">
                <a16:creationId xmlns:a16="http://schemas.microsoft.com/office/drawing/2014/main" id="{35DD8463-0212-9D4F-BBAB-69D3902AF9FF}"/>
              </a:ext>
            </a:extLst>
          </p:cNvPr>
          <p:cNvPicPr>
            <a:picLocks noChangeAspect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096000" y="4598770"/>
            <a:ext cx="2129054" cy="2129054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103D3D48-907B-C347-A3D4-B0E0400AA13C}"/>
              </a:ext>
            </a:extLst>
          </p:cNvPr>
          <p:cNvPicPr>
            <a:picLocks noChangeAspect="1"/>
          </p:cNvPicPr>
          <p:nvPr/>
        </p:nvPicPr>
        <p:blipFill>
          <a:blip r:embed="rId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507966" y="4481392"/>
            <a:ext cx="1181905" cy="1181905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F1D9625F-375B-F94D-8285-73AB80786B09}"/>
              </a:ext>
            </a:extLst>
          </p:cNvPr>
          <p:cNvPicPr>
            <a:picLocks noChangeAspect="1"/>
          </p:cNvPicPr>
          <p:nvPr/>
        </p:nvPicPr>
        <p:blipFill>
          <a:blip r:embed="rId10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582" y="1392238"/>
            <a:ext cx="2911429" cy="5465762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04EAC758-C005-1F45-9206-01F7F9F4BE97}"/>
              </a:ext>
            </a:extLst>
          </p:cNvPr>
          <p:cNvPicPr>
            <a:picLocks noChangeAspect="1"/>
          </p:cNvPicPr>
          <p:nvPr/>
        </p:nvPicPr>
        <p:blipFill>
          <a:blip r:embed="rId11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046815" y="2655921"/>
            <a:ext cx="1383638" cy="1774099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497A132F-3924-9A4E-AC0A-54B1325E0083}"/>
              </a:ext>
            </a:extLst>
          </p:cNvPr>
          <p:cNvPicPr>
            <a:picLocks noChangeAspect="1"/>
          </p:cNvPicPr>
          <p:nvPr/>
        </p:nvPicPr>
        <p:blipFill>
          <a:blip r:embed="rId1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563733" y="2337988"/>
            <a:ext cx="1513543" cy="2040732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C0BC5912-F960-E543-97D4-1F099B483D64}"/>
              </a:ext>
            </a:extLst>
          </p:cNvPr>
          <p:cNvPicPr>
            <a:picLocks noChangeAspect="1"/>
          </p:cNvPicPr>
          <p:nvPr/>
        </p:nvPicPr>
        <p:blipFill>
          <a:blip r:embed="rId1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046815" y="4611091"/>
            <a:ext cx="1383638" cy="1588416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9BB83F39-708B-0F43-83B0-4D278B798182}"/>
              </a:ext>
            </a:extLst>
          </p:cNvPr>
          <p:cNvPicPr>
            <a:picLocks noChangeAspect="1"/>
          </p:cNvPicPr>
          <p:nvPr/>
        </p:nvPicPr>
        <p:blipFill>
          <a:blip r:embed="rId1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571674" y="4502890"/>
            <a:ext cx="1505602" cy="2270545"/>
          </a:xfrm>
          <a:prstGeom prst="rect">
            <a:avLst/>
          </a:prstGeom>
        </p:spPr>
      </p:pic>
      <p:sp>
        <p:nvSpPr>
          <p:cNvPr id="37" name="TextBox 59">
            <a:extLst>
              <a:ext uri="{FF2B5EF4-FFF2-40B4-BE49-F238E27FC236}">
                <a16:creationId xmlns:a16="http://schemas.microsoft.com/office/drawing/2014/main" id="{3478F737-FDF1-E942-BEAA-0EDBACACF23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33803" y="3214686"/>
            <a:ext cx="1844675" cy="2873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15000"/>
              </a:lnSpc>
              <a:spcBef>
                <a:spcPct val="0"/>
              </a:spcBef>
              <a:spcAft>
                <a:spcPts val="2138"/>
              </a:spcAft>
              <a:buClr>
                <a:srgbClr val="000000"/>
              </a:buClr>
              <a:buSzPts val="1100"/>
              <a:buFont typeface="Arial" panose="020B0604020202020204" pitchFamily="34" charset="0"/>
              <a:buNone/>
            </a:pPr>
            <a:r>
              <a:rPr lang="en-US" altLang="en-US" sz="1200" dirty="0">
                <a:latin typeface="Arial" panose="020B0604020202020204" pitchFamily="34" charset="0"/>
                <a:ea typeface="新細明體" panose="02020500000000000000" pitchFamily="18" charset="-120"/>
                <a:cs typeface="Arial" panose="020B0604020202020204" pitchFamily="34" charset="0"/>
                <a:sym typeface="Open Sans Light" pitchFamily="34" charset="0"/>
              </a:rPr>
              <a:t>48</a:t>
            </a:r>
            <a:r>
              <a:rPr lang="en-HK" altLang="en-US" sz="1200" dirty="0">
                <a:latin typeface="Arial" panose="020B0604020202020204" pitchFamily="34" charset="0"/>
                <a:ea typeface="新細明體" panose="02020500000000000000" pitchFamily="18" charset="-120"/>
                <a:cs typeface="Arial" panose="020B0604020202020204" pitchFamily="34" charset="0"/>
                <a:sym typeface="Open Sans Light" pitchFamily="34" charset="0"/>
              </a:rPr>
              <a:t>%</a:t>
            </a:r>
            <a:r>
              <a:rPr lang="en-US" altLang="en-US" sz="1200" dirty="0">
                <a:latin typeface="Arial" panose="020B0604020202020204" pitchFamily="34" charset="0"/>
                <a:ea typeface="新細明體" panose="02020500000000000000" pitchFamily="18" charset="-120"/>
                <a:cs typeface="Arial" panose="020B0604020202020204" pitchFamily="34" charset="0"/>
                <a:sym typeface="Open Sans Light" pitchFamily="34" charset="0"/>
              </a:rPr>
              <a:t>   </a:t>
            </a:r>
            <a:r>
              <a:rPr lang="en-US" altLang="zh-TW" sz="12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  <a:sym typeface="Open Sans Light" pitchFamily="34" charset="0"/>
              </a:rPr>
              <a:t>Micro Modal</a:t>
            </a:r>
            <a:endParaRPr lang="en-HK" altLang="en-US" sz="1200" b="1" dirty="0">
              <a:solidFill>
                <a:schemeClr val="bg1"/>
              </a:solidFill>
              <a:latin typeface="Arial" panose="020B0604020202020204" pitchFamily="34" charset="0"/>
              <a:ea typeface="新細明體" panose="02020500000000000000" pitchFamily="18" charset="-120"/>
              <a:cs typeface="Arial" panose="020B0604020202020204" pitchFamily="34" charset="0"/>
              <a:sym typeface="Open Sans Light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3122299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Rounded Rectangle 59">
            <a:extLst>
              <a:ext uri="{FF2B5EF4-FFF2-40B4-BE49-F238E27FC236}">
                <a16:creationId xmlns:a16="http://schemas.microsoft.com/office/drawing/2014/main" id="{750253D4-0022-F042-B348-E8494A92E42F}"/>
              </a:ext>
            </a:extLst>
          </p:cNvPr>
          <p:cNvSpPr/>
          <p:nvPr/>
        </p:nvSpPr>
        <p:spPr bwMode="auto">
          <a:xfrm>
            <a:off x="8531980" y="3228311"/>
            <a:ext cx="1247860" cy="260350"/>
          </a:xfrm>
          <a:prstGeom prst="roundRect">
            <a:avLst/>
          </a:prstGeom>
          <a:solidFill>
            <a:srgbClr val="DB863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b="1" dirty="0"/>
          </a:p>
        </p:txBody>
      </p:sp>
      <p:sp>
        <p:nvSpPr>
          <p:cNvPr id="37" name="Rounded Rectangle 36">
            <a:extLst>
              <a:ext uri="{FF2B5EF4-FFF2-40B4-BE49-F238E27FC236}">
                <a16:creationId xmlns:a16="http://schemas.microsoft.com/office/drawing/2014/main" id="{B28B18D9-F605-264D-B077-28F0821AD9DC}"/>
              </a:ext>
            </a:extLst>
          </p:cNvPr>
          <p:cNvSpPr/>
          <p:nvPr/>
        </p:nvSpPr>
        <p:spPr bwMode="auto">
          <a:xfrm>
            <a:off x="4353491" y="3198752"/>
            <a:ext cx="1719534" cy="260350"/>
          </a:xfrm>
          <a:prstGeom prst="roundRect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b="1" dirty="0"/>
          </a:p>
        </p:txBody>
      </p:sp>
      <p:sp>
        <p:nvSpPr>
          <p:cNvPr id="41" name="Rectangle 40">
            <a:extLst>
              <a:ext uri="{FF2B5EF4-FFF2-40B4-BE49-F238E27FC236}">
                <a16:creationId xmlns:a16="http://schemas.microsoft.com/office/drawing/2014/main" id="{0ADF2A7D-68E2-3E45-9278-0447A9D0B31D}"/>
              </a:ext>
            </a:extLst>
          </p:cNvPr>
          <p:cNvSpPr/>
          <p:nvPr/>
        </p:nvSpPr>
        <p:spPr>
          <a:xfrm>
            <a:off x="0" y="1588"/>
            <a:ext cx="12192000" cy="307975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defRPr/>
            </a:pPr>
            <a:endParaRPr lang="en-US" altLang="zh-CN">
              <a:solidFill>
                <a:srgbClr val="FF0400"/>
              </a:solidFill>
              <a:ea typeface="SimSun" panose="02010600030101010101" pitchFamily="2" charset="-122"/>
            </a:endParaRP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BA6D0610-8857-334C-A4FC-F46597E2AB35}"/>
              </a:ext>
            </a:extLst>
          </p:cNvPr>
          <p:cNvSpPr txBox="1"/>
          <p:nvPr/>
        </p:nvSpPr>
        <p:spPr bwMode="auto">
          <a:xfrm>
            <a:off x="684213" y="47625"/>
            <a:ext cx="10826750" cy="26670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en-US" altLang="zh-TW" sz="1100" b="1" spc="150" dirty="0">
                <a:solidFill>
                  <a:schemeClr val="bg1"/>
                </a:solidFill>
                <a:latin typeface="Poppins Medium" pitchFamily="2" charset="77"/>
                <a:ea typeface="Montserrat" charset="0"/>
                <a:cs typeface="Poppins Medium" pitchFamily="2" charset="77"/>
              </a:rPr>
              <a:t>BIODEGRADABLE </a:t>
            </a:r>
            <a:r>
              <a:rPr lang="en-US" altLang="zh-TW" sz="1100" b="1" spc="150" dirty="0">
                <a:solidFill>
                  <a:srgbClr val="FFFF00"/>
                </a:solidFill>
                <a:latin typeface="Poppins Medium" pitchFamily="2" charset="77"/>
                <a:ea typeface="Montserrat" charset="0"/>
                <a:cs typeface="Poppins Medium" pitchFamily="2" charset="77"/>
              </a:rPr>
              <a:t>FOR APPAREL</a:t>
            </a:r>
            <a:endParaRPr lang="en-US" sz="1100" b="1" spc="150" dirty="0">
              <a:solidFill>
                <a:srgbClr val="FFFF00"/>
              </a:solidFill>
              <a:latin typeface="Poppins Medium" pitchFamily="2" charset="77"/>
              <a:ea typeface="Montserrat" charset="0"/>
              <a:cs typeface="Poppins Medium" pitchFamily="2" charset="77"/>
            </a:endParaRPr>
          </a:p>
        </p:txBody>
      </p:sp>
      <p:sp>
        <p:nvSpPr>
          <p:cNvPr id="43" name="Google Shape;197;p31">
            <a:extLst>
              <a:ext uri="{FF2B5EF4-FFF2-40B4-BE49-F238E27FC236}">
                <a16:creationId xmlns:a16="http://schemas.microsoft.com/office/drawing/2014/main" id="{1C45DD93-EADF-C84E-8E0A-23248A298E4F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950913"/>
            <a:ext cx="3725863" cy="441325"/>
          </a:xfrm>
          <a:prstGeom prst="rect">
            <a:avLst/>
          </a:prstGeom>
          <a:solidFill>
            <a:srgbClr val="00B050"/>
          </a:solidFill>
          <a:ln>
            <a:noFill/>
          </a:ln>
          <a:extLst/>
        </p:spPr>
        <p:txBody>
          <a:bodyPr lIns="121900" tIns="121900" rIns="121900" bIns="121900" anchor="ctr"/>
          <a:lstStyle>
            <a:lvl1pPr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  <a:lvl2pPr marL="742950" indent="-285750"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2pPr>
            <a:lvl3pPr marL="1143000" indent="-228600"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3pPr>
            <a:lvl4pPr marL="1600200" indent="-228600"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4pPr>
            <a:lvl5pPr marL="2057400" indent="-228600"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altLang="en-US" sz="1867" dirty="0">
              <a:solidFill>
                <a:srgbClr val="FF0400"/>
              </a:solidFill>
            </a:endParaRPr>
          </a:p>
        </p:txBody>
      </p:sp>
      <p:sp>
        <p:nvSpPr>
          <p:cNvPr id="40980" name="Rectangle 46">
            <a:extLst>
              <a:ext uri="{FF2B5EF4-FFF2-40B4-BE49-F238E27FC236}">
                <a16:creationId xmlns:a16="http://schemas.microsoft.com/office/drawing/2014/main" id="{A4FDA419-43DC-D64C-98CF-837AF8F0C27B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7499" y="406400"/>
            <a:ext cx="5501409" cy="12618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Clr>
                <a:srgbClr val="274E13"/>
              </a:buClr>
              <a:buSzPts val="1200"/>
              <a:buNone/>
            </a:pPr>
            <a:r>
              <a:rPr lang="en-US" altLang="zh-TW" sz="3600" b="1" dirty="0">
                <a:solidFill>
                  <a:srgbClr val="00B050"/>
                </a:solidFill>
                <a:latin typeface="Times" pitchFamily="2" charset="0"/>
                <a:ea typeface="Baskerville SemiBold" panose="02020502070401020303" pitchFamily="18" charset="0"/>
                <a:cs typeface="Didot" panose="02000503000000020003" pitchFamily="2" charset="-79"/>
                <a:sym typeface="Playfair Display"/>
              </a:rPr>
              <a:t>BIODEGRABLE</a:t>
            </a:r>
            <a:r>
              <a:rPr lang="zh-TW" altLang="en-US" sz="3600" b="1" dirty="0">
                <a:solidFill>
                  <a:srgbClr val="00B050"/>
                </a:solidFill>
                <a:latin typeface="Times" pitchFamily="2" charset="0"/>
                <a:ea typeface="Baskerville SemiBold" panose="02020502070401020303" pitchFamily="18" charset="0"/>
                <a:cs typeface="Didot" panose="02000503000000020003" pitchFamily="2" charset="-79"/>
                <a:sym typeface="Playfair Display"/>
              </a:rPr>
              <a:t> </a:t>
            </a:r>
            <a:r>
              <a:rPr lang="en-US" altLang="zh-TW" b="1" dirty="0">
                <a:solidFill>
                  <a:srgbClr val="00B050"/>
                </a:solidFill>
                <a:latin typeface="Times" pitchFamily="2" charset="0"/>
                <a:ea typeface="Baskerville SemiBold" panose="02020502070401020303" pitchFamily="18" charset="0"/>
                <a:cs typeface="Didot" panose="02000503000000020003" pitchFamily="2" charset="-79"/>
                <a:sym typeface="Playfair Display"/>
              </a:rPr>
              <a:t>-</a:t>
            </a:r>
            <a:r>
              <a:rPr lang="zh-TW" altLang="en-US" b="1" dirty="0">
                <a:solidFill>
                  <a:srgbClr val="EC4180"/>
                </a:solidFill>
                <a:latin typeface="Times" pitchFamily="2" charset="0"/>
                <a:ea typeface="Baskerville SemiBold" panose="02020502070401020303" pitchFamily="18" charset="0"/>
                <a:cs typeface="Didot" panose="02000503000000020003" pitchFamily="2" charset="-79"/>
                <a:sym typeface="Playfair Display"/>
              </a:rPr>
              <a:t> </a:t>
            </a:r>
            <a:r>
              <a:rPr lang="en-US" altLang="zh-TW" sz="1600" b="1" dirty="0">
                <a:solidFill>
                  <a:srgbClr val="59A8E6"/>
                </a:solidFill>
                <a:latin typeface="Times" pitchFamily="2" charset="0"/>
                <a:ea typeface="Baskerville SemiBold" panose="02020502070401020303" pitchFamily="18" charset="0"/>
                <a:cs typeface="Didot" panose="02000503000000020003" pitchFamily="2" charset="-79"/>
                <a:sym typeface="Playfair Display"/>
              </a:rPr>
              <a:t>for Apparel</a:t>
            </a:r>
            <a:endParaRPr lang="en-HK" altLang="zh-TW" sz="1600" b="1" dirty="0">
              <a:solidFill>
                <a:srgbClr val="FF0400"/>
              </a:solidFill>
              <a:latin typeface="Times" pitchFamily="2" charset="0"/>
              <a:ea typeface="Baskerville SemiBold" panose="02020502070401020303" pitchFamily="18" charset="0"/>
              <a:cs typeface="Didot" panose="02000503000000020003" pitchFamily="2" charset="-79"/>
              <a:sym typeface="Playfair Display"/>
            </a:endParaRPr>
          </a:p>
          <a:p>
            <a:pPr>
              <a:lnSpc>
                <a:spcPct val="100000"/>
              </a:lnSpc>
              <a:spcBef>
                <a:spcPct val="0"/>
              </a:spcBef>
              <a:buClr>
                <a:srgbClr val="274E13"/>
              </a:buClr>
              <a:buSzPts val="1200"/>
              <a:buNone/>
            </a:pPr>
            <a:r>
              <a:rPr lang="en-US" altLang="zh-TW" sz="2400" b="1" dirty="0">
                <a:solidFill>
                  <a:schemeClr val="bg1"/>
                </a:solidFill>
                <a:latin typeface="Times" pitchFamily="2" charset="0"/>
                <a:cs typeface="Arial" panose="020B0604020202020204" pitchFamily="34" charset="0"/>
                <a:sym typeface="Arial" panose="020B0604020202020204" pitchFamily="34" charset="0"/>
              </a:rPr>
              <a:t>Cozy Rib</a:t>
            </a:r>
            <a:endParaRPr lang="en-US" altLang="zh-TW" sz="2400" b="1" baseline="30000" dirty="0">
              <a:solidFill>
                <a:schemeClr val="bg1"/>
              </a:solidFill>
              <a:latin typeface="Times" pitchFamily="2" charset="0"/>
              <a:ea typeface="Baskerville SemiBold" panose="02020502070401020303" pitchFamily="18" charset="0"/>
              <a:cs typeface="Didot" panose="02000503000000020003" pitchFamily="2" charset="-79"/>
              <a:sym typeface="Arial" panose="020B0604020202020204" pitchFamily="34" charset="0"/>
            </a:endParaRPr>
          </a:p>
          <a:p>
            <a:pPr>
              <a:lnSpc>
                <a:spcPct val="100000"/>
              </a:lnSpc>
              <a:spcBef>
                <a:spcPct val="0"/>
              </a:spcBef>
              <a:buClr>
                <a:srgbClr val="274E13"/>
              </a:buClr>
              <a:buSzPts val="1200"/>
              <a:buNone/>
            </a:pPr>
            <a:endParaRPr lang="en-US" altLang="zh-TW" sz="2400" b="1" baseline="30000" dirty="0">
              <a:solidFill>
                <a:schemeClr val="bg1"/>
              </a:solidFill>
              <a:latin typeface="Times" pitchFamily="2" charset="0"/>
              <a:ea typeface="Baskerville SemiBold" panose="02020502070401020303" pitchFamily="18" charset="0"/>
              <a:cs typeface="Didot" panose="02000503000000020003" pitchFamily="2" charset="-79"/>
              <a:sym typeface="Arial" panose="020B0604020202020204" pitchFamily="34" charset="0"/>
            </a:endParaRPr>
          </a:p>
        </p:txBody>
      </p:sp>
      <p:sp>
        <p:nvSpPr>
          <p:cNvPr id="33" name="Google Shape;231;p33">
            <a:extLst>
              <a:ext uri="{FF2B5EF4-FFF2-40B4-BE49-F238E27FC236}">
                <a16:creationId xmlns:a16="http://schemas.microsoft.com/office/drawing/2014/main" id="{6DD83C2F-E2D9-4040-A3ED-7D5864FD3F92}"/>
              </a:ext>
            </a:extLst>
          </p:cNvPr>
          <p:cNvSpPr txBox="1">
            <a:spLocks/>
          </p:cNvSpPr>
          <p:nvPr/>
        </p:nvSpPr>
        <p:spPr bwMode="auto">
          <a:xfrm>
            <a:off x="8344531" y="1504950"/>
            <a:ext cx="1493838" cy="347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21900" tIns="121900" rIns="121900" bIns="121900" anchor="b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685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Clr>
                <a:srgbClr val="000000"/>
              </a:buClr>
              <a:buSzPts val="1100"/>
              <a:buFont typeface="Playfair Display"/>
              <a:buNone/>
            </a:pPr>
            <a:r>
              <a:rPr lang="en-US" altLang="zh-TW" sz="1200" b="1">
                <a:latin typeface="Times" pitchFamily="2" charset="0"/>
                <a:ea typeface="Baskerville" panose="02020502070401020303" pitchFamily="18" charset="0"/>
                <a:cs typeface="Didot" panose="02000503000000020003" pitchFamily="2" charset="-79"/>
                <a:sym typeface="Playfair Display"/>
              </a:rPr>
              <a:t>Long-lasting</a:t>
            </a:r>
          </a:p>
          <a:p>
            <a:pPr algn="ctr" eaLnBrk="1" hangingPunct="1">
              <a:lnSpc>
                <a:spcPct val="100000"/>
              </a:lnSpc>
              <a:spcBef>
                <a:spcPct val="0"/>
              </a:spcBef>
              <a:buClr>
                <a:srgbClr val="000000"/>
              </a:buClr>
              <a:buSzPts val="1100"/>
              <a:buFont typeface="Playfair Display"/>
              <a:buNone/>
            </a:pPr>
            <a:r>
              <a:rPr lang="en-US" altLang="zh-TW" sz="1200" b="1">
                <a:latin typeface="Times" pitchFamily="2" charset="0"/>
                <a:ea typeface="Baskerville" panose="02020502070401020303" pitchFamily="18" charset="0"/>
                <a:cs typeface="Didot" panose="02000503000000020003" pitchFamily="2" charset="-79"/>
                <a:sym typeface="Playfair Display"/>
              </a:rPr>
              <a:t>Softness</a:t>
            </a:r>
          </a:p>
        </p:txBody>
      </p:sp>
      <p:pic>
        <p:nvPicPr>
          <p:cNvPr id="38" name="Picture 21">
            <a:extLst>
              <a:ext uri="{FF2B5EF4-FFF2-40B4-BE49-F238E27FC236}">
                <a16:creationId xmlns:a16="http://schemas.microsoft.com/office/drawing/2014/main" id="{E26C7E5B-AC4D-D049-8835-475B1A5673E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687431" y="442913"/>
            <a:ext cx="809625" cy="833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9" name="Google Shape;231;p33">
            <a:extLst>
              <a:ext uri="{FF2B5EF4-FFF2-40B4-BE49-F238E27FC236}">
                <a16:creationId xmlns:a16="http://schemas.microsoft.com/office/drawing/2014/main" id="{960B0EC9-73A8-C842-BA26-4985962E3205}"/>
              </a:ext>
            </a:extLst>
          </p:cNvPr>
          <p:cNvSpPr txBox="1">
            <a:spLocks/>
          </p:cNvSpPr>
          <p:nvPr/>
        </p:nvSpPr>
        <p:spPr bwMode="auto">
          <a:xfrm>
            <a:off x="5380669" y="1325563"/>
            <a:ext cx="1493837" cy="3476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21900" tIns="121900" rIns="121900" bIns="121900" anchor="b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685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Clr>
                <a:srgbClr val="000000"/>
              </a:buClr>
              <a:buSzPts val="1100"/>
              <a:buFont typeface="Playfair Display"/>
              <a:buNone/>
            </a:pPr>
            <a:r>
              <a:rPr lang="en-US" altLang="zh-TW" sz="1200" b="1">
                <a:solidFill>
                  <a:srgbClr val="50B68B"/>
                </a:solidFill>
                <a:latin typeface="Times" pitchFamily="2" charset="0"/>
                <a:ea typeface="Baskerville" panose="02020502070401020303" pitchFamily="18" charset="0"/>
                <a:cs typeface="Didot" panose="02000503000000020003" pitchFamily="2" charset="-79"/>
                <a:sym typeface="Playfair Display"/>
              </a:rPr>
              <a:t>Natural</a:t>
            </a:r>
            <a:r>
              <a:rPr lang="zh-TW" altLang="en-US" sz="1200" b="1">
                <a:solidFill>
                  <a:srgbClr val="50B68B"/>
                </a:solidFill>
                <a:latin typeface="Times" pitchFamily="2" charset="0"/>
                <a:ea typeface="Baskerville" panose="02020502070401020303" pitchFamily="18" charset="0"/>
                <a:cs typeface="Didot" panose="02000503000000020003" pitchFamily="2" charset="-79"/>
                <a:sym typeface="Playfair Display"/>
              </a:rPr>
              <a:t> </a:t>
            </a:r>
            <a:r>
              <a:rPr lang="en-US" altLang="zh-TW" sz="1200" b="1">
                <a:solidFill>
                  <a:srgbClr val="50B68B"/>
                </a:solidFill>
                <a:latin typeface="Times" pitchFamily="2" charset="0"/>
                <a:ea typeface="Baskerville" panose="02020502070401020303" pitchFamily="18" charset="0"/>
                <a:cs typeface="Didot" panose="02000503000000020003" pitchFamily="2" charset="-79"/>
                <a:sym typeface="Playfair Display"/>
              </a:rPr>
              <a:t>Fiber</a:t>
            </a:r>
          </a:p>
        </p:txBody>
      </p:sp>
      <p:pic>
        <p:nvPicPr>
          <p:cNvPr id="40" name="Picture 112">
            <a:extLst>
              <a:ext uri="{FF2B5EF4-FFF2-40B4-BE49-F238E27FC236}">
                <a16:creationId xmlns:a16="http://schemas.microsoft.com/office/drawing/2014/main" id="{6A2FE51D-2C14-1B49-90DD-E38445DF4BF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734681" y="442913"/>
            <a:ext cx="785813" cy="808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4" name="Google Shape;231;p33">
            <a:extLst>
              <a:ext uri="{FF2B5EF4-FFF2-40B4-BE49-F238E27FC236}">
                <a16:creationId xmlns:a16="http://schemas.microsoft.com/office/drawing/2014/main" id="{E72C95AB-CB85-2C4A-8E12-6B68DB50449A}"/>
              </a:ext>
            </a:extLst>
          </p:cNvPr>
          <p:cNvSpPr txBox="1">
            <a:spLocks/>
          </p:cNvSpPr>
          <p:nvPr/>
        </p:nvSpPr>
        <p:spPr bwMode="auto">
          <a:xfrm>
            <a:off x="6914194" y="1325563"/>
            <a:ext cx="1493837" cy="3476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21900" tIns="121900" rIns="121900" bIns="121900" anchor="b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685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Clr>
                <a:srgbClr val="000000"/>
              </a:buClr>
              <a:buSzPts val="1100"/>
              <a:buFont typeface="Playfair Display"/>
              <a:buNone/>
            </a:pPr>
            <a:r>
              <a:rPr lang="en-US" altLang="zh-TW" sz="1200" b="1">
                <a:solidFill>
                  <a:srgbClr val="50B68B"/>
                </a:solidFill>
                <a:latin typeface="Times" pitchFamily="2" charset="0"/>
                <a:ea typeface="Baskerville" panose="02020502070401020303" pitchFamily="18" charset="0"/>
                <a:cs typeface="Didot" panose="02000503000000020003" pitchFamily="2" charset="-79"/>
                <a:sym typeface="Playfair Display"/>
              </a:rPr>
              <a:t>Biodegradable</a:t>
            </a:r>
          </a:p>
        </p:txBody>
      </p:sp>
      <p:pic>
        <p:nvPicPr>
          <p:cNvPr id="47" name="Picture 44">
            <a:extLst>
              <a:ext uri="{FF2B5EF4-FFF2-40B4-BE49-F238E27FC236}">
                <a16:creationId xmlns:a16="http://schemas.microsoft.com/office/drawing/2014/main" id="{86996196-BF56-3A40-A961-FAB9ED30F4B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263444" y="442913"/>
            <a:ext cx="774700" cy="774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9" name="Google Shape;231;p33">
            <a:extLst>
              <a:ext uri="{FF2B5EF4-FFF2-40B4-BE49-F238E27FC236}">
                <a16:creationId xmlns:a16="http://schemas.microsoft.com/office/drawing/2014/main" id="{60A348A2-AC61-534F-8C51-366B52190395}"/>
              </a:ext>
            </a:extLst>
          </p:cNvPr>
          <p:cNvSpPr txBox="1">
            <a:spLocks/>
          </p:cNvSpPr>
          <p:nvPr/>
        </p:nvSpPr>
        <p:spPr bwMode="auto">
          <a:xfrm>
            <a:off x="2510029" y="98400"/>
            <a:ext cx="2149587" cy="3603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21900" tIns="121900" rIns="121900" bIns="121900" anchor="b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685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buSzPts val="1100"/>
              <a:buFont typeface="Arial" panose="020B0604020202020204" pitchFamily="34" charset="0"/>
              <a:buNone/>
            </a:pPr>
            <a:r>
              <a:rPr lang="en-US" altLang="zh-TW" sz="1600" b="1" dirty="0">
                <a:solidFill>
                  <a:srgbClr val="00B050"/>
                </a:solidFill>
                <a:latin typeface="Times" pitchFamily="2" charset="0"/>
                <a:ea typeface="Baskerville" panose="02020502070401020303" pitchFamily="18" charset="0"/>
                <a:cs typeface="Didot" panose="02000503000000020003" pitchFamily="2" charset="-79"/>
                <a:sym typeface="Playfair Display" pitchFamily="2" charset="77"/>
              </a:rPr>
              <a:t>Viscose from Bamboo</a:t>
            </a:r>
          </a:p>
        </p:txBody>
      </p:sp>
      <p:sp>
        <p:nvSpPr>
          <p:cNvPr id="50" name="Google Shape;231;p33">
            <a:extLst>
              <a:ext uri="{FF2B5EF4-FFF2-40B4-BE49-F238E27FC236}">
                <a16:creationId xmlns:a16="http://schemas.microsoft.com/office/drawing/2014/main" id="{4BBFCF00-BDE6-6C48-BEDB-B759496714B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035582" y="2821782"/>
            <a:ext cx="2651882" cy="3476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21900" tIns="121900" rIns="121900" bIns="121900" anchor="b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Clr>
                <a:srgbClr val="000000"/>
              </a:buClr>
              <a:buSzPts val="1100"/>
              <a:buNone/>
            </a:pPr>
            <a:r>
              <a:rPr lang="en-US" altLang="zh-TW" sz="1400" b="1" dirty="0">
                <a:latin typeface="Times" pitchFamily="2" charset="0"/>
                <a:ea typeface="Baskerville" panose="02020502070401020303" pitchFamily="18" charset="0"/>
                <a:cs typeface="Didot" panose="02000503000000020003" pitchFamily="2" charset="-79"/>
                <a:sym typeface="Playfair Display"/>
              </a:rPr>
              <a:t>SR-15474H(R2)(BOC11B&lt;ZR&gt;)</a:t>
            </a:r>
            <a:endParaRPr lang="en-US" altLang="en-US" sz="1400" b="1" dirty="0">
              <a:latin typeface="Times" pitchFamily="2" charset="0"/>
              <a:ea typeface="Baskerville" panose="02020502070401020303" pitchFamily="18" charset="0"/>
              <a:cs typeface="Didot" panose="02000503000000020003" pitchFamily="2" charset="-79"/>
              <a:sym typeface="Playfair Display"/>
            </a:endParaRPr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9636AEF0-DB8C-184E-86C2-0027FD6DC94B}"/>
              </a:ext>
            </a:extLst>
          </p:cNvPr>
          <p:cNvSpPr txBox="1"/>
          <p:nvPr/>
        </p:nvSpPr>
        <p:spPr>
          <a:xfrm>
            <a:off x="8070508" y="4256665"/>
            <a:ext cx="1403350" cy="27622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fontAlgn="auto" hangingPunct="1">
              <a:spcAft>
                <a:spcPts val="2133"/>
              </a:spcAft>
              <a:defRPr/>
            </a:pPr>
            <a:r>
              <a:rPr lang="en-US" sz="1200" kern="0" dirty="0">
                <a:latin typeface="Arial" panose="020B0604020202020204" pitchFamily="34" charset="0"/>
                <a:cs typeface="Arial" panose="020B0604020202020204" pitchFamily="34" charset="0"/>
              </a:rPr>
              <a:t>62” X 20</a:t>
            </a:r>
            <a:r>
              <a:rPr lang="en-US" altLang="zh-TW" sz="1200" kern="0" dirty="0">
                <a:latin typeface="Arial" panose="020B0604020202020204" pitchFamily="34" charset="0"/>
                <a:cs typeface="Arial" panose="020B0604020202020204" pitchFamily="34" charset="0"/>
              </a:rPr>
              <a:t>0</a:t>
            </a:r>
            <a:r>
              <a:rPr lang="zh-TW" altLang="en-US" sz="1200" kern="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kern="0" dirty="0" err="1">
                <a:latin typeface="Arial" panose="020B0604020202020204" pitchFamily="34" charset="0"/>
                <a:cs typeface="Arial" panose="020B0604020202020204" pitchFamily="34" charset="0"/>
              </a:rPr>
              <a:t>gsm</a:t>
            </a:r>
            <a:endParaRPr lang="en-US" sz="1200" kern="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2" name="TextBox 59">
            <a:extLst>
              <a:ext uri="{FF2B5EF4-FFF2-40B4-BE49-F238E27FC236}">
                <a16:creationId xmlns:a16="http://schemas.microsoft.com/office/drawing/2014/main" id="{D636D061-0346-5C44-B6EB-58868D6CA9E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070508" y="3214686"/>
            <a:ext cx="1844675" cy="2873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lnSpc>
                <a:spcPct val="115000"/>
              </a:lnSpc>
              <a:spcBef>
                <a:spcPct val="0"/>
              </a:spcBef>
              <a:spcAft>
                <a:spcPts val="2138"/>
              </a:spcAft>
              <a:buClr>
                <a:srgbClr val="000000"/>
              </a:buClr>
              <a:buSzPts val="1100"/>
              <a:buNone/>
            </a:pPr>
            <a:r>
              <a:rPr lang="en-US" altLang="en-US" sz="1200" dirty="0">
                <a:latin typeface="Arial" panose="020B0604020202020204" pitchFamily="34" charset="0"/>
                <a:ea typeface="新細明體" panose="02020500000000000000" pitchFamily="18" charset="-120"/>
                <a:cs typeface="Arial" panose="020B0604020202020204" pitchFamily="34" charset="0"/>
                <a:sym typeface="Open Sans Light" pitchFamily="34" charset="0"/>
              </a:rPr>
              <a:t>93</a:t>
            </a:r>
            <a:r>
              <a:rPr lang="en-HK" altLang="en-US" sz="1200" dirty="0">
                <a:latin typeface="Arial" panose="020B0604020202020204" pitchFamily="34" charset="0"/>
                <a:ea typeface="新細明體" panose="02020500000000000000" pitchFamily="18" charset="-120"/>
                <a:cs typeface="Arial" panose="020B0604020202020204" pitchFamily="34" charset="0"/>
                <a:sym typeface="Open Sans Light" pitchFamily="34" charset="0"/>
              </a:rPr>
              <a:t>%  </a:t>
            </a:r>
            <a:r>
              <a:rPr lang="en-US" altLang="en-US" sz="1200" dirty="0">
                <a:latin typeface="Arial" panose="020B0604020202020204" pitchFamily="34" charset="0"/>
                <a:ea typeface="新細明體" panose="02020500000000000000" pitchFamily="18" charset="-120"/>
                <a:cs typeface="Arial" panose="020B0604020202020204" pitchFamily="34" charset="0"/>
                <a:sym typeface="Open Sans Light" pitchFamily="34" charset="0"/>
              </a:rPr>
              <a:t> </a:t>
            </a:r>
            <a:r>
              <a:rPr lang="en-US" altLang="en-US" sz="1200" b="1" dirty="0">
                <a:solidFill>
                  <a:schemeClr val="bg1"/>
                </a:solidFill>
                <a:latin typeface="Arial" panose="020B0604020202020204" pitchFamily="34" charset="0"/>
                <a:ea typeface="新細明體" panose="02020500000000000000" pitchFamily="18" charset="-120"/>
                <a:cs typeface="Arial" panose="020B0604020202020204" pitchFamily="34" charset="0"/>
                <a:sym typeface="Open Sans Light" pitchFamily="34" charset="0"/>
              </a:rPr>
              <a:t>Organic Cotton</a:t>
            </a:r>
            <a:endParaRPr lang="en-HK" altLang="en-US" sz="1200" b="1" dirty="0">
              <a:solidFill>
                <a:schemeClr val="bg1"/>
              </a:solidFill>
              <a:latin typeface="Arial" panose="020B0604020202020204" pitchFamily="34" charset="0"/>
              <a:ea typeface="新細明體" panose="02020500000000000000" pitchFamily="18" charset="-120"/>
              <a:cs typeface="Arial" panose="020B0604020202020204" pitchFamily="34" charset="0"/>
              <a:sym typeface="Open Sans Light" pitchFamily="34" charset="0"/>
            </a:endParaRPr>
          </a:p>
        </p:txBody>
      </p:sp>
      <p:sp>
        <p:nvSpPr>
          <p:cNvPr id="53" name="TextBox 59">
            <a:extLst>
              <a:ext uri="{FF2B5EF4-FFF2-40B4-BE49-F238E27FC236}">
                <a16:creationId xmlns:a16="http://schemas.microsoft.com/office/drawing/2014/main" id="{6F05C8AC-8105-6740-B2B8-AA0477B2D13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070508" y="3512395"/>
            <a:ext cx="1844675" cy="2873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lnSpc>
                <a:spcPct val="115000"/>
              </a:lnSpc>
              <a:spcBef>
                <a:spcPct val="0"/>
              </a:spcBef>
              <a:spcAft>
                <a:spcPts val="2138"/>
              </a:spcAft>
              <a:buClr>
                <a:srgbClr val="000000"/>
              </a:buClr>
              <a:buSzPts val="1100"/>
              <a:buNone/>
            </a:pPr>
            <a:r>
              <a:rPr lang="en-US" altLang="en-US" sz="1200" dirty="0">
                <a:latin typeface="Arial" panose="020B0604020202020204" pitchFamily="34" charset="0"/>
                <a:ea typeface="新細明體" panose="02020500000000000000" pitchFamily="18" charset="-120"/>
                <a:cs typeface="Arial" panose="020B0604020202020204" pitchFamily="34" charset="0"/>
                <a:sym typeface="Open Sans Light" pitchFamily="34" charset="0"/>
              </a:rPr>
              <a:t>7</a:t>
            </a:r>
            <a:r>
              <a:rPr lang="en-HK" altLang="en-US" sz="1200" dirty="0">
                <a:latin typeface="Arial" panose="020B0604020202020204" pitchFamily="34" charset="0"/>
                <a:ea typeface="新細明體" panose="02020500000000000000" pitchFamily="18" charset="-120"/>
                <a:cs typeface="Arial" panose="020B0604020202020204" pitchFamily="34" charset="0"/>
                <a:sym typeface="Open Sans Light" pitchFamily="34" charset="0"/>
              </a:rPr>
              <a:t>%</a:t>
            </a:r>
            <a:r>
              <a:rPr lang="en-US" altLang="en-US" sz="1200" dirty="0">
                <a:latin typeface="Arial" panose="020B0604020202020204" pitchFamily="34" charset="0"/>
                <a:ea typeface="新細明體" panose="02020500000000000000" pitchFamily="18" charset="-120"/>
                <a:cs typeface="Arial" panose="020B0604020202020204" pitchFamily="34" charset="0"/>
                <a:sym typeface="Open Sans Light" pitchFamily="34" charset="0"/>
              </a:rPr>
              <a:t>   Elastane</a:t>
            </a:r>
            <a:endParaRPr lang="en-HK" altLang="en-US" sz="1200" dirty="0">
              <a:latin typeface="Arial" panose="020B0604020202020204" pitchFamily="34" charset="0"/>
              <a:ea typeface="新細明體" panose="02020500000000000000" pitchFamily="18" charset="-120"/>
              <a:cs typeface="Arial" panose="020B0604020202020204" pitchFamily="34" charset="0"/>
              <a:sym typeface="Open Sans Light" pitchFamily="34" charset="0"/>
            </a:endParaRPr>
          </a:p>
        </p:txBody>
      </p:sp>
      <p:sp>
        <p:nvSpPr>
          <p:cNvPr id="82" name="Google Shape;231;p33">
            <a:extLst>
              <a:ext uri="{FF2B5EF4-FFF2-40B4-BE49-F238E27FC236}">
                <a16:creationId xmlns:a16="http://schemas.microsoft.com/office/drawing/2014/main" id="{B9744456-EAE5-D441-9E63-9A24C8789F7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58653" y="2821782"/>
            <a:ext cx="2097089" cy="3476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21900" tIns="121900" rIns="121900" bIns="121900" anchor="b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Clr>
                <a:srgbClr val="000000"/>
              </a:buClr>
              <a:buSzPts val="1100"/>
              <a:buNone/>
            </a:pPr>
            <a:r>
              <a:rPr lang="en-US" altLang="zh-TW" sz="1400" b="1" dirty="0">
                <a:latin typeface="Times" pitchFamily="2" charset="0"/>
                <a:ea typeface="Baskerville" panose="02020502070401020303" pitchFamily="18" charset="0"/>
                <a:cs typeface="Didot" panose="02000503000000020003" pitchFamily="2" charset="-79"/>
                <a:sym typeface="Playfair Display"/>
              </a:rPr>
              <a:t>SR-15617(B1)</a:t>
            </a:r>
            <a:endParaRPr lang="en-US" altLang="en-US" sz="1400" b="1" dirty="0">
              <a:latin typeface="Times" pitchFamily="2" charset="0"/>
              <a:ea typeface="Baskerville" panose="02020502070401020303" pitchFamily="18" charset="0"/>
              <a:cs typeface="Didot" panose="02000503000000020003" pitchFamily="2" charset="-79"/>
              <a:sym typeface="Playfair Display"/>
            </a:endParaRPr>
          </a:p>
        </p:txBody>
      </p:sp>
      <p:sp>
        <p:nvSpPr>
          <p:cNvPr id="84" name="TextBox 83">
            <a:extLst>
              <a:ext uri="{FF2B5EF4-FFF2-40B4-BE49-F238E27FC236}">
                <a16:creationId xmlns:a16="http://schemas.microsoft.com/office/drawing/2014/main" id="{23153C31-D995-B547-9530-DAED68D6F08A}"/>
              </a:ext>
            </a:extLst>
          </p:cNvPr>
          <p:cNvSpPr txBox="1"/>
          <p:nvPr/>
        </p:nvSpPr>
        <p:spPr>
          <a:xfrm>
            <a:off x="3826842" y="4264169"/>
            <a:ext cx="1403350" cy="27622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fontAlgn="auto" hangingPunct="1">
              <a:spcAft>
                <a:spcPts val="2133"/>
              </a:spcAft>
              <a:defRPr/>
            </a:pPr>
            <a:r>
              <a:rPr lang="en-US" altLang="zh-TW" sz="1200" kern="0" dirty="0">
                <a:latin typeface="Arial" panose="020B0604020202020204" pitchFamily="34" charset="0"/>
                <a:cs typeface="Arial" panose="020B0604020202020204" pitchFamily="34" charset="0"/>
              </a:rPr>
              <a:t>51”</a:t>
            </a:r>
            <a:r>
              <a:rPr lang="en-US" sz="1200" kern="0" dirty="0">
                <a:latin typeface="Arial" panose="020B0604020202020204" pitchFamily="34" charset="0"/>
                <a:cs typeface="Arial" panose="020B0604020202020204" pitchFamily="34" charset="0"/>
              </a:rPr>
              <a:t> X </a:t>
            </a:r>
            <a:r>
              <a:rPr lang="en-US" altLang="zh-TW" sz="1200" kern="0" dirty="0">
                <a:latin typeface="Arial" panose="020B0604020202020204" pitchFamily="34" charset="0"/>
                <a:cs typeface="Arial" panose="020B0604020202020204" pitchFamily="34" charset="0"/>
              </a:rPr>
              <a:t>180</a:t>
            </a:r>
            <a:r>
              <a:rPr lang="zh-TW" altLang="en-US" sz="1200" kern="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kern="0" dirty="0" err="1">
                <a:latin typeface="Arial" panose="020B0604020202020204" pitchFamily="34" charset="0"/>
                <a:cs typeface="Arial" panose="020B0604020202020204" pitchFamily="34" charset="0"/>
              </a:rPr>
              <a:t>gsm</a:t>
            </a:r>
            <a:endParaRPr lang="en-US" sz="1200" kern="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5" name="TextBox 59">
            <a:extLst>
              <a:ext uri="{FF2B5EF4-FFF2-40B4-BE49-F238E27FC236}">
                <a16:creationId xmlns:a16="http://schemas.microsoft.com/office/drawing/2014/main" id="{73B10B13-03E9-684B-B2B7-1C2E0761D3A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36415" y="3196147"/>
            <a:ext cx="2312204" cy="2866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15000"/>
              </a:lnSpc>
              <a:spcBef>
                <a:spcPct val="0"/>
              </a:spcBef>
              <a:spcAft>
                <a:spcPts val="2138"/>
              </a:spcAft>
              <a:buClr>
                <a:srgbClr val="000000"/>
              </a:buClr>
              <a:buSzPts val="1100"/>
              <a:buFont typeface="Arial" panose="020B0604020202020204" pitchFamily="34" charset="0"/>
              <a:buNone/>
            </a:pPr>
            <a:r>
              <a:rPr lang="en-US" altLang="en-US" sz="1200" dirty="0">
                <a:latin typeface="Arial" panose="020B0604020202020204" pitchFamily="34" charset="0"/>
                <a:ea typeface="新細明體" panose="02020500000000000000" pitchFamily="18" charset="-120"/>
                <a:cs typeface="Arial" panose="020B0604020202020204" pitchFamily="34" charset="0"/>
                <a:sym typeface="Open Sans Light" pitchFamily="34" charset="0"/>
              </a:rPr>
              <a:t>62</a:t>
            </a:r>
            <a:r>
              <a:rPr lang="en-HK" altLang="en-US" sz="1200" dirty="0">
                <a:latin typeface="Arial" panose="020B0604020202020204" pitchFamily="34" charset="0"/>
                <a:ea typeface="新細明體" panose="02020500000000000000" pitchFamily="18" charset="-120"/>
                <a:cs typeface="Arial" panose="020B0604020202020204" pitchFamily="34" charset="0"/>
                <a:sym typeface="Open Sans Light" pitchFamily="34" charset="0"/>
              </a:rPr>
              <a:t>%</a:t>
            </a:r>
            <a:r>
              <a:rPr lang="en-US" altLang="en-US" sz="1200" dirty="0">
                <a:latin typeface="Arial" panose="020B0604020202020204" pitchFamily="34" charset="0"/>
                <a:ea typeface="新細明體" panose="02020500000000000000" pitchFamily="18" charset="-120"/>
                <a:cs typeface="Arial" panose="020B0604020202020204" pitchFamily="34" charset="0"/>
                <a:sym typeface="Open Sans Light" pitchFamily="34" charset="0"/>
              </a:rPr>
              <a:t>    </a:t>
            </a:r>
            <a:r>
              <a:rPr lang="en-US" altLang="zh-TW" sz="12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  <a:sym typeface="Open Sans Light" pitchFamily="34" charset="0"/>
              </a:rPr>
              <a:t>Viscose from Bamboo</a:t>
            </a:r>
            <a:endParaRPr lang="en-HK" altLang="en-US" sz="1200" b="1" dirty="0">
              <a:solidFill>
                <a:schemeClr val="bg1"/>
              </a:solidFill>
              <a:latin typeface="Arial" panose="020B0604020202020204" pitchFamily="34" charset="0"/>
              <a:ea typeface="新細明體" panose="02020500000000000000" pitchFamily="18" charset="-120"/>
              <a:cs typeface="Arial" panose="020B0604020202020204" pitchFamily="34" charset="0"/>
              <a:sym typeface="Open Sans Light" pitchFamily="34" charset="0"/>
            </a:endParaRPr>
          </a:p>
        </p:txBody>
      </p:sp>
      <p:sp>
        <p:nvSpPr>
          <p:cNvPr id="88" name="TextBox 87">
            <a:extLst>
              <a:ext uri="{FF2B5EF4-FFF2-40B4-BE49-F238E27FC236}">
                <a16:creationId xmlns:a16="http://schemas.microsoft.com/office/drawing/2014/main" id="{1DE6066B-BE34-E049-BEB3-DD35A5E4E0E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39523" y="3875576"/>
            <a:ext cx="1844675" cy="2873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lnSpc>
                <a:spcPct val="115000"/>
              </a:lnSpc>
              <a:spcBef>
                <a:spcPct val="0"/>
              </a:spcBef>
              <a:spcAft>
                <a:spcPts val="2138"/>
              </a:spcAft>
              <a:buClr>
                <a:srgbClr val="000000"/>
              </a:buClr>
              <a:buSzPts val="1100"/>
              <a:buNone/>
            </a:pPr>
            <a:r>
              <a:rPr lang="en-US" altLang="en-US" sz="1200" dirty="0">
                <a:latin typeface="Arial" panose="020B0604020202020204" pitchFamily="34" charset="0"/>
                <a:ea typeface="新細明體" panose="02020500000000000000" pitchFamily="18" charset="-120"/>
                <a:cs typeface="Arial" panose="020B0604020202020204" pitchFamily="34" charset="0"/>
                <a:sym typeface="Open Sans Light" pitchFamily="34" charset="0"/>
              </a:rPr>
              <a:t>4</a:t>
            </a:r>
            <a:r>
              <a:rPr lang="en-HK" altLang="en-US" sz="1200" dirty="0">
                <a:latin typeface="Arial" panose="020B0604020202020204" pitchFamily="34" charset="0"/>
                <a:ea typeface="新細明體" panose="02020500000000000000" pitchFamily="18" charset="-120"/>
                <a:cs typeface="Arial" panose="020B0604020202020204" pitchFamily="34" charset="0"/>
                <a:sym typeface="Open Sans Light" pitchFamily="34" charset="0"/>
              </a:rPr>
              <a:t>%</a:t>
            </a:r>
            <a:r>
              <a:rPr lang="en-US" altLang="en-US" sz="1200" dirty="0">
                <a:latin typeface="Arial" panose="020B0604020202020204" pitchFamily="34" charset="0"/>
                <a:ea typeface="新細明體" panose="02020500000000000000" pitchFamily="18" charset="-120"/>
                <a:cs typeface="Arial" panose="020B0604020202020204" pitchFamily="34" charset="0"/>
                <a:sym typeface="Open Sans Light" pitchFamily="34" charset="0"/>
              </a:rPr>
              <a:t>      Elastane</a:t>
            </a:r>
            <a:endParaRPr lang="en-HK" altLang="en-US" sz="1200" dirty="0">
              <a:latin typeface="Arial" panose="020B0604020202020204" pitchFamily="34" charset="0"/>
              <a:ea typeface="新細明體" panose="02020500000000000000" pitchFamily="18" charset="-120"/>
              <a:cs typeface="Arial" panose="020B0604020202020204" pitchFamily="34" charset="0"/>
              <a:sym typeface="Open Sans Light" pitchFamily="34" charset="0"/>
            </a:endParaRPr>
          </a:p>
        </p:txBody>
      </p:sp>
      <p:pic>
        <p:nvPicPr>
          <p:cNvPr id="90" name="Picture 89">
            <a:extLst>
              <a:ext uri="{FF2B5EF4-FFF2-40B4-BE49-F238E27FC236}">
                <a16:creationId xmlns:a16="http://schemas.microsoft.com/office/drawing/2014/main" id="{99C054ED-CAFC-6B40-92D9-3D8C9ECAEC21}"/>
              </a:ext>
            </a:extLst>
          </p:cNvPr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851520" y="4661726"/>
            <a:ext cx="2098993" cy="2097874"/>
          </a:xfrm>
          <a:prstGeom prst="rect">
            <a:avLst/>
          </a:prstGeom>
        </p:spPr>
      </p:pic>
      <p:pic>
        <p:nvPicPr>
          <p:cNvPr id="91" name="Picture 90">
            <a:extLst>
              <a:ext uri="{FF2B5EF4-FFF2-40B4-BE49-F238E27FC236}">
                <a16:creationId xmlns:a16="http://schemas.microsoft.com/office/drawing/2014/main" id="{871C62C3-F175-DF4D-A1F0-E9C508D77934}"/>
              </a:ext>
            </a:extLst>
          </p:cNvPr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077897" y="4590412"/>
            <a:ext cx="2072039" cy="2114443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F48457DD-6089-D343-B368-B70FD26B73F8}"/>
              </a:ext>
            </a:extLst>
          </p:cNvPr>
          <p:cNvPicPr>
            <a:picLocks noChangeAspect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472036" y="1392238"/>
            <a:ext cx="3201602" cy="5465762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319BEF96-5835-B24E-A6D9-6AFDA9A45BE7}"/>
              </a:ext>
            </a:extLst>
          </p:cNvPr>
          <p:cNvPicPr>
            <a:picLocks noChangeAspect="1"/>
          </p:cNvPicPr>
          <p:nvPr/>
        </p:nvPicPr>
        <p:blipFill>
          <a:blip r:embed="rId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360482" y="471726"/>
            <a:ext cx="1610016" cy="2007105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B7099346-B357-A54C-BCC0-665312CC9E8F}"/>
              </a:ext>
            </a:extLst>
          </p:cNvPr>
          <p:cNvPicPr>
            <a:picLocks noChangeAspect="1"/>
          </p:cNvPicPr>
          <p:nvPr/>
        </p:nvPicPr>
        <p:blipFill>
          <a:blip r:embed="rId10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405718" y="4104532"/>
            <a:ext cx="1631575" cy="2600323"/>
          </a:xfrm>
          <a:prstGeom prst="rect">
            <a:avLst/>
          </a:prstGeom>
        </p:spPr>
      </p:pic>
      <p:sp>
        <p:nvSpPr>
          <p:cNvPr id="34" name="Rounded Rectangle 33">
            <a:extLst>
              <a:ext uri="{FF2B5EF4-FFF2-40B4-BE49-F238E27FC236}">
                <a16:creationId xmlns:a16="http://schemas.microsoft.com/office/drawing/2014/main" id="{1978C44D-85B3-7B42-B743-85040EE284D2}"/>
              </a:ext>
            </a:extLst>
          </p:cNvPr>
          <p:cNvSpPr/>
          <p:nvPr/>
        </p:nvSpPr>
        <p:spPr bwMode="auto">
          <a:xfrm>
            <a:off x="4353491" y="3547769"/>
            <a:ext cx="639026" cy="260350"/>
          </a:xfrm>
          <a:prstGeom prst="roundRect">
            <a:avLst/>
          </a:prstGeom>
          <a:solidFill>
            <a:srgbClr val="DB863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b="1" dirty="0"/>
          </a:p>
        </p:txBody>
      </p:sp>
      <p:sp>
        <p:nvSpPr>
          <p:cNvPr id="59" name="TextBox 59">
            <a:extLst>
              <a:ext uri="{FF2B5EF4-FFF2-40B4-BE49-F238E27FC236}">
                <a16:creationId xmlns:a16="http://schemas.microsoft.com/office/drawing/2014/main" id="{18F04732-71E8-6E48-82BD-9672BA68EE4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26842" y="3544888"/>
            <a:ext cx="1844675" cy="2873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lnSpc>
                <a:spcPct val="115000"/>
              </a:lnSpc>
              <a:spcBef>
                <a:spcPct val="0"/>
              </a:spcBef>
              <a:spcAft>
                <a:spcPts val="2138"/>
              </a:spcAft>
              <a:buClr>
                <a:srgbClr val="000000"/>
              </a:buClr>
              <a:buSzPts val="1100"/>
              <a:buNone/>
            </a:pPr>
            <a:r>
              <a:rPr lang="en-US" altLang="en-US" sz="1200" dirty="0">
                <a:latin typeface="Arial" panose="020B0604020202020204" pitchFamily="34" charset="0"/>
                <a:ea typeface="新細明體" panose="02020500000000000000" pitchFamily="18" charset="-120"/>
                <a:cs typeface="Arial" panose="020B0604020202020204" pitchFamily="34" charset="0"/>
                <a:sym typeface="Open Sans Light" pitchFamily="34" charset="0"/>
              </a:rPr>
              <a:t>34</a:t>
            </a:r>
            <a:r>
              <a:rPr lang="en-HK" altLang="en-US" sz="1200" dirty="0">
                <a:latin typeface="Arial" panose="020B0604020202020204" pitchFamily="34" charset="0"/>
                <a:ea typeface="新細明體" panose="02020500000000000000" pitchFamily="18" charset="-120"/>
                <a:cs typeface="Arial" panose="020B0604020202020204" pitchFamily="34" charset="0"/>
                <a:sym typeface="Open Sans Light" pitchFamily="34" charset="0"/>
              </a:rPr>
              <a:t>%    </a:t>
            </a:r>
            <a:r>
              <a:rPr lang="en-HK" altLang="en-US" sz="1200" b="1" dirty="0">
                <a:solidFill>
                  <a:schemeClr val="bg1"/>
                </a:solidFill>
                <a:latin typeface="Arial" panose="020B0604020202020204" pitchFamily="34" charset="0"/>
                <a:ea typeface="新細明體" panose="02020500000000000000" pitchFamily="18" charset="-120"/>
                <a:cs typeface="Arial" panose="020B0604020202020204" pitchFamily="34" charset="0"/>
                <a:sym typeface="Open Sans Light" pitchFamily="34" charset="0"/>
              </a:rPr>
              <a:t>Cotton</a:t>
            </a:r>
          </a:p>
        </p:txBody>
      </p:sp>
    </p:spTree>
    <p:extLst>
      <p:ext uri="{BB962C8B-B14F-4D97-AF65-F5344CB8AC3E}">
        <p14:creationId xmlns:p14="http://schemas.microsoft.com/office/powerpoint/2010/main" val="62614719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Picture 2">
            <a:extLst>
              <a:ext uri="{FF2B5EF4-FFF2-40B4-BE49-F238E27FC236}">
                <a16:creationId xmlns:a16="http://schemas.microsoft.com/office/drawing/2014/main" id="{5CDE1100-11B9-4CA4-BAD1-5BBCD0BF03F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47617" y="4275138"/>
            <a:ext cx="2414588" cy="24145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483" name="Picture 2">
            <a:extLst>
              <a:ext uri="{FF2B5EF4-FFF2-40B4-BE49-F238E27FC236}">
                <a16:creationId xmlns:a16="http://schemas.microsoft.com/office/drawing/2014/main" id="{C3E24648-8660-45F3-B98C-0B8075EED6E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13900" y="4264025"/>
            <a:ext cx="2403475" cy="2403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484" name="Google Shape;231;p33">
            <a:extLst>
              <a:ext uri="{FF2B5EF4-FFF2-40B4-BE49-F238E27FC236}">
                <a16:creationId xmlns:a16="http://schemas.microsoft.com/office/drawing/2014/main" id="{C0F3A610-7080-4083-816A-7BF404B91BE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58888" y="2846388"/>
            <a:ext cx="1993900" cy="3476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21900" tIns="121900" rIns="121900" bIns="121900" anchor="b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Clr>
                <a:srgbClr val="000000"/>
              </a:buClr>
              <a:buSzPts val="1100"/>
              <a:buFont typeface="Arial" panose="020B0604020202020204" pitchFamily="34" charset="0"/>
              <a:buNone/>
            </a:pPr>
            <a:endParaRPr lang="en-US" altLang="en-US" sz="1400" b="1" dirty="0">
              <a:solidFill>
                <a:srgbClr val="000000"/>
              </a:solidFill>
              <a:latin typeface="Times" panose="02020603050405020304" pitchFamily="18" charset="0"/>
              <a:ea typeface="Baskerville" panose="02020502070401020303" pitchFamily="18" charset="0"/>
              <a:cs typeface="Didot" panose="02000503000000020003" pitchFamily="2" charset="-79"/>
              <a:sym typeface="Playfair Display"/>
            </a:endParaRPr>
          </a:p>
        </p:txBody>
      </p:sp>
      <p:sp>
        <p:nvSpPr>
          <p:cNvPr id="44" name="Rectangle 43">
            <a:extLst>
              <a:ext uri="{FF2B5EF4-FFF2-40B4-BE49-F238E27FC236}">
                <a16:creationId xmlns:a16="http://schemas.microsoft.com/office/drawing/2014/main" id="{91B72A0A-B5A7-314D-B6C4-56B7C104897F}"/>
              </a:ext>
            </a:extLst>
          </p:cNvPr>
          <p:cNvSpPr/>
          <p:nvPr/>
        </p:nvSpPr>
        <p:spPr>
          <a:xfrm>
            <a:off x="0" y="4763"/>
            <a:ext cx="12192000" cy="306387"/>
          </a:xfrm>
          <a:prstGeom prst="rect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27F30F9B-6EF9-F743-963D-818FCA271D99}"/>
              </a:ext>
            </a:extLst>
          </p:cNvPr>
          <p:cNvSpPr txBox="1"/>
          <p:nvPr/>
        </p:nvSpPr>
        <p:spPr bwMode="auto">
          <a:xfrm>
            <a:off x="682625" y="25400"/>
            <a:ext cx="10826750" cy="266700"/>
          </a:xfrm>
          <a:prstGeom prst="rect">
            <a:avLst/>
          </a:prstGeom>
          <a:noFill/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zh-TW" sz="1100" b="1">
                <a:solidFill>
                  <a:schemeClr val="bg1"/>
                </a:solidFill>
                <a:latin typeface="Poppins Medium" pitchFamily="2" charset="0"/>
                <a:ea typeface="Montserrat" pitchFamily="2" charset="0"/>
                <a:cs typeface="Poppins Medium" pitchFamily="2" charset="0"/>
              </a:rPr>
              <a:t>SUSTAINABILITY</a:t>
            </a:r>
            <a:r>
              <a:rPr lang="zh-TW" altLang="en-US" sz="1100" b="1">
                <a:solidFill>
                  <a:schemeClr val="bg1"/>
                </a:solidFill>
                <a:latin typeface="Poppins Medium" pitchFamily="2" charset="0"/>
                <a:ea typeface="Montserrat" pitchFamily="2" charset="0"/>
                <a:cs typeface="Poppins Medium" pitchFamily="2" charset="0"/>
              </a:rPr>
              <a:t> </a:t>
            </a:r>
            <a:r>
              <a:rPr lang="en-US" altLang="zh-TW" sz="1100" b="1">
                <a:solidFill>
                  <a:srgbClr val="FFEC1E"/>
                </a:solidFill>
                <a:latin typeface="Poppins Medium" pitchFamily="2" charset="0"/>
                <a:ea typeface="Montserrat" pitchFamily="2" charset="0"/>
                <a:cs typeface="Poppins Medium" pitchFamily="2" charset="0"/>
              </a:rPr>
              <a:t>FOR</a:t>
            </a:r>
            <a:r>
              <a:rPr lang="zh-TW" altLang="en-US" sz="1100" b="1">
                <a:solidFill>
                  <a:srgbClr val="FFEC1E"/>
                </a:solidFill>
                <a:latin typeface="Poppins Medium" pitchFamily="2" charset="0"/>
                <a:ea typeface="Montserrat" pitchFamily="2" charset="0"/>
                <a:cs typeface="Poppins Medium" pitchFamily="2" charset="0"/>
              </a:rPr>
              <a:t> </a:t>
            </a:r>
            <a:r>
              <a:rPr lang="en-US" altLang="zh-TW" sz="1100" b="1">
                <a:solidFill>
                  <a:srgbClr val="FFEC1E"/>
                </a:solidFill>
                <a:latin typeface="Poppins Medium" pitchFamily="2" charset="0"/>
                <a:ea typeface="Montserrat" pitchFamily="2" charset="0"/>
                <a:cs typeface="Poppins Medium" pitchFamily="2" charset="0"/>
              </a:rPr>
              <a:t>INTIMATE</a:t>
            </a:r>
          </a:p>
        </p:txBody>
      </p:sp>
      <p:sp>
        <p:nvSpPr>
          <p:cNvPr id="47" name="Google Shape;197;p31">
            <a:extLst>
              <a:ext uri="{FF2B5EF4-FFF2-40B4-BE49-F238E27FC236}">
                <a16:creationId xmlns:a16="http://schemas.microsoft.com/office/drawing/2014/main" id="{7F297B81-3B20-6641-970C-F1ADD86A7629}"/>
              </a:ext>
            </a:extLst>
          </p:cNvPr>
          <p:cNvSpPr>
            <a:spLocks noChangeArrowheads="1"/>
          </p:cNvSpPr>
          <p:nvPr/>
        </p:nvSpPr>
        <p:spPr bwMode="auto">
          <a:xfrm>
            <a:off x="-1588" y="971550"/>
            <a:ext cx="3597276" cy="441325"/>
          </a:xfrm>
          <a:prstGeom prst="rect">
            <a:avLst/>
          </a:prstGeom>
          <a:solidFill>
            <a:srgbClr val="00B15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21900" tIns="121900" rIns="121900" bIns="121900" anchor="ctr"/>
          <a:lstStyle>
            <a:lvl1pPr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  <a:lvl2pPr marL="742950" indent="-285750"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2pPr>
            <a:lvl3pPr marL="1143000" indent="-228600"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3pPr>
            <a:lvl4pPr marL="1600200" indent="-228600"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4pPr>
            <a:lvl5pPr marL="2057400" indent="-228600"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altLang="en-US" sz="1867"/>
          </a:p>
        </p:txBody>
      </p:sp>
      <p:sp>
        <p:nvSpPr>
          <p:cNvPr id="20489" name="Rectangle 45">
            <a:extLst>
              <a:ext uri="{FF2B5EF4-FFF2-40B4-BE49-F238E27FC236}">
                <a16:creationId xmlns:a16="http://schemas.microsoft.com/office/drawing/2014/main" id="{32F66313-DB7E-427F-AE7D-97570C0CC5E5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5913" y="425450"/>
            <a:ext cx="4848225" cy="101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Clr>
                <a:srgbClr val="274E13"/>
              </a:buClr>
              <a:buSzPts val="1200"/>
              <a:buFont typeface="Playfair Display"/>
              <a:buNone/>
            </a:pPr>
            <a:r>
              <a:rPr lang="en-US" altLang="zh-TW" sz="3600" b="1" dirty="0">
                <a:solidFill>
                  <a:srgbClr val="00B050"/>
                </a:solidFill>
                <a:latin typeface="Times" panose="02020603050405020304" pitchFamily="18" charset="0"/>
                <a:ea typeface="Baskerville SemiBold" pitchFamily="18" charset="0"/>
                <a:cs typeface="Didot" panose="02000503000000020003" pitchFamily="2" charset="-79"/>
                <a:sym typeface="Playfair Display"/>
              </a:rPr>
              <a:t>Recycled</a:t>
            </a:r>
            <a:r>
              <a:rPr lang="zh-TW" altLang="en-US" sz="3600" b="1" dirty="0">
                <a:solidFill>
                  <a:srgbClr val="00B050"/>
                </a:solidFill>
                <a:latin typeface="Times" panose="02020603050405020304" pitchFamily="18" charset="0"/>
                <a:ea typeface="Baskerville SemiBold" pitchFamily="18" charset="0"/>
                <a:cs typeface="Didot" panose="02000503000000020003" pitchFamily="2" charset="-79"/>
                <a:sym typeface="Playfair Display"/>
              </a:rPr>
              <a:t> </a:t>
            </a:r>
            <a:r>
              <a:rPr lang="en-US" altLang="zh-TW" sz="3600" b="1" dirty="0">
                <a:solidFill>
                  <a:srgbClr val="00B050"/>
                </a:solidFill>
                <a:latin typeface="Times" panose="02020603050405020304" pitchFamily="18" charset="0"/>
                <a:ea typeface="Baskerville SemiBold" pitchFamily="18" charset="0"/>
                <a:cs typeface="Didot" panose="02000503000000020003" pitchFamily="2" charset="-79"/>
                <a:sym typeface="Playfair Display"/>
              </a:rPr>
              <a:t>-</a:t>
            </a:r>
            <a:r>
              <a:rPr lang="zh-TW" altLang="en-US" sz="3600" b="1" dirty="0">
                <a:solidFill>
                  <a:srgbClr val="00B050"/>
                </a:solidFill>
                <a:latin typeface="Times" panose="02020603050405020304" pitchFamily="18" charset="0"/>
                <a:ea typeface="Baskerville SemiBold" pitchFamily="18" charset="0"/>
                <a:cs typeface="Didot" panose="02000503000000020003" pitchFamily="2" charset="-79"/>
                <a:sym typeface="Playfair Display"/>
              </a:rPr>
              <a:t> </a:t>
            </a:r>
            <a:r>
              <a:rPr lang="en-US" altLang="zh-TW" sz="2000" b="1" dirty="0">
                <a:solidFill>
                  <a:srgbClr val="FF6865"/>
                </a:solidFill>
                <a:latin typeface="Times" panose="02020603050405020304" pitchFamily="18" charset="0"/>
                <a:ea typeface="Baskerville SemiBold" pitchFamily="18" charset="0"/>
                <a:cs typeface="Didot" panose="02000503000000020003" pitchFamily="2" charset="-79"/>
                <a:sym typeface="Playfair Display"/>
              </a:rPr>
              <a:t>for Intimate</a:t>
            </a:r>
            <a:endParaRPr lang="en-US" altLang="zh-TW" sz="2000" b="1" dirty="0">
              <a:solidFill>
                <a:srgbClr val="00B0F0"/>
              </a:solidFill>
              <a:latin typeface="Times" panose="02020603050405020304" pitchFamily="18" charset="0"/>
              <a:ea typeface="Baskerville SemiBold" pitchFamily="18" charset="0"/>
              <a:cs typeface="Didot" panose="02000503000000020003" pitchFamily="2" charset="-79"/>
              <a:sym typeface="Playfair Display"/>
            </a:endParaRPr>
          </a:p>
          <a:p>
            <a:pPr eaLnBrk="1" hangingPunct="1">
              <a:lnSpc>
                <a:spcPct val="100000"/>
              </a:lnSpc>
              <a:spcBef>
                <a:spcPct val="0"/>
              </a:spcBef>
              <a:buClr>
                <a:srgbClr val="000000"/>
              </a:buClr>
              <a:buFont typeface="Arial" panose="020B0604020202020204" pitchFamily="34" charset="0"/>
              <a:buNone/>
            </a:pPr>
            <a:r>
              <a:rPr lang="en-US" altLang="zh-TW" sz="2400" b="1" dirty="0">
                <a:solidFill>
                  <a:schemeClr val="bg1"/>
                </a:solidFill>
                <a:latin typeface="Times" panose="02020603050405020304" pitchFamily="18" charset="0"/>
                <a:cs typeface="Arial" panose="020B0604020202020204" pitchFamily="34" charset="0"/>
                <a:sym typeface="Arial" panose="020B0604020202020204" pitchFamily="34" charset="0"/>
              </a:rPr>
              <a:t>Jersey &amp; Interlock</a:t>
            </a:r>
            <a:endParaRPr lang="en-US" altLang="zh-TW" sz="2400" b="1" baseline="30000" dirty="0">
              <a:solidFill>
                <a:schemeClr val="bg1"/>
              </a:solidFill>
              <a:latin typeface="Times" panose="02020603050405020304" pitchFamily="18" charset="0"/>
              <a:ea typeface="Baskerville SemiBold" pitchFamily="18" charset="0"/>
              <a:cs typeface="Didot" panose="02000503000000020003" pitchFamily="2" charset="-79"/>
              <a:sym typeface="Arial" panose="020B0604020202020204" pitchFamily="34" charset="0"/>
            </a:endParaRPr>
          </a:p>
        </p:txBody>
      </p:sp>
      <p:pic>
        <p:nvPicPr>
          <p:cNvPr id="20490" name="Picture 64">
            <a:extLst>
              <a:ext uri="{FF2B5EF4-FFF2-40B4-BE49-F238E27FC236}">
                <a16:creationId xmlns:a16="http://schemas.microsoft.com/office/drawing/2014/main" id="{44027F00-E5F0-42E2-AFD1-07D4A3484FA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3038" y="5981700"/>
            <a:ext cx="903287" cy="650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491" name="Picture 65">
            <a:extLst>
              <a:ext uri="{FF2B5EF4-FFF2-40B4-BE49-F238E27FC236}">
                <a16:creationId xmlns:a16="http://schemas.microsoft.com/office/drawing/2014/main" id="{8FB4D479-2447-4F01-BC19-B73EBA0945D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1763" y="5165725"/>
            <a:ext cx="944562" cy="703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492" name="Picture 66">
            <a:extLst>
              <a:ext uri="{FF2B5EF4-FFF2-40B4-BE49-F238E27FC236}">
                <a16:creationId xmlns:a16="http://schemas.microsoft.com/office/drawing/2014/main" id="{25C112B2-DEAE-4049-AA98-DD551EB8212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1763" y="4322763"/>
            <a:ext cx="944562" cy="676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77" name="Straight Connector 76">
            <a:extLst>
              <a:ext uri="{FF2B5EF4-FFF2-40B4-BE49-F238E27FC236}">
                <a16:creationId xmlns:a16="http://schemas.microsoft.com/office/drawing/2014/main" id="{A0245711-1351-D947-991B-CD310129A49E}"/>
              </a:ext>
            </a:extLst>
          </p:cNvPr>
          <p:cNvCxnSpPr>
            <a:cxnSpLocks/>
          </p:cNvCxnSpPr>
          <p:nvPr/>
        </p:nvCxnSpPr>
        <p:spPr>
          <a:xfrm>
            <a:off x="9331325" y="2411412"/>
            <a:ext cx="0" cy="4164013"/>
          </a:xfrm>
          <a:prstGeom prst="line">
            <a:avLst/>
          </a:prstGeom>
          <a:ln w="25400">
            <a:solidFill>
              <a:srgbClr val="00B1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4" name="Straight Connector 83">
            <a:extLst>
              <a:ext uri="{FF2B5EF4-FFF2-40B4-BE49-F238E27FC236}">
                <a16:creationId xmlns:a16="http://schemas.microsoft.com/office/drawing/2014/main" id="{4386F28F-3769-0042-8692-07A859C87FC7}"/>
              </a:ext>
            </a:extLst>
          </p:cNvPr>
          <p:cNvCxnSpPr>
            <a:cxnSpLocks/>
          </p:cNvCxnSpPr>
          <p:nvPr/>
        </p:nvCxnSpPr>
        <p:spPr>
          <a:xfrm>
            <a:off x="5759306" y="2595740"/>
            <a:ext cx="0" cy="4164013"/>
          </a:xfrm>
          <a:prstGeom prst="line">
            <a:avLst/>
          </a:prstGeom>
          <a:ln w="25400">
            <a:solidFill>
              <a:srgbClr val="00B1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8" name="Google Shape;231;p33">
            <a:extLst>
              <a:ext uri="{FF2B5EF4-FFF2-40B4-BE49-F238E27FC236}">
                <a16:creationId xmlns:a16="http://schemas.microsoft.com/office/drawing/2014/main" id="{7E99BE14-6C04-9948-A586-9F082B2BE86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0413" y="2283475"/>
            <a:ext cx="4984750" cy="3444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21900" tIns="121900" rIns="121900" bIns="121900" anchor="b"/>
          <a:lstStyle>
            <a:lvl1pPr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  <a:lvl2pPr marL="742950" indent="-285750"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2pPr>
            <a:lvl3pPr marL="1143000" indent="-228600"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3pPr>
            <a:lvl4pPr marL="1600200" indent="-228600"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4pPr>
            <a:lvl5pPr marL="2057400" indent="-228600"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9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buSzPts val="1100"/>
              <a:buFont typeface="Playfair Display" pitchFamily="2" charset="0"/>
              <a:buNone/>
              <a:defRPr/>
            </a:pPr>
            <a:r>
              <a:rPr lang="en-US" altLang="en-US" sz="1867" b="1" dirty="0">
                <a:solidFill>
                  <a:srgbClr val="00B050"/>
                </a:solidFill>
                <a:latin typeface="Times" pitchFamily="2" charset="0"/>
                <a:ea typeface="Baskerville" panose="02020502070401020303" pitchFamily="18" charset="0"/>
                <a:cs typeface="Didot" panose="02000503000000020003" pitchFamily="2" charset="-79"/>
                <a:sym typeface="Playfair Display" pitchFamily="2" charset="0"/>
              </a:rPr>
              <a:t>Single Jersey</a:t>
            </a:r>
          </a:p>
        </p:txBody>
      </p:sp>
      <p:pic>
        <p:nvPicPr>
          <p:cNvPr id="20496" name="Picture 7">
            <a:extLst>
              <a:ext uri="{FF2B5EF4-FFF2-40B4-BE49-F238E27FC236}">
                <a16:creationId xmlns:a16="http://schemas.microsoft.com/office/drawing/2014/main" id="{C2EF8729-7867-485F-B2F0-334D742EC67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075" y="3194050"/>
            <a:ext cx="1066800" cy="912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0" name="Google Shape;231;p33">
            <a:extLst>
              <a:ext uri="{FF2B5EF4-FFF2-40B4-BE49-F238E27FC236}">
                <a16:creationId xmlns:a16="http://schemas.microsoft.com/office/drawing/2014/main" id="{BE68D049-F10C-CE4B-94D4-A4BF665793A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470722" y="2337018"/>
            <a:ext cx="2328862" cy="3444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21900" tIns="121900" rIns="121900" bIns="121900" anchor="b"/>
          <a:lstStyle>
            <a:lvl1pPr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  <a:lvl2pPr marL="742950" indent="-285750"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2pPr>
            <a:lvl3pPr marL="1143000" indent="-228600"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3pPr>
            <a:lvl4pPr marL="1600200" indent="-228600"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4pPr>
            <a:lvl5pPr marL="2057400" indent="-228600"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  <a:buSzPts val="1100"/>
              <a:buFont typeface="Playfair Display" pitchFamily="2" charset="0"/>
              <a:buNone/>
              <a:defRPr/>
            </a:pPr>
            <a:r>
              <a:rPr lang="en-US" altLang="zh-TW" sz="1867" b="1" dirty="0">
                <a:solidFill>
                  <a:srgbClr val="00B050"/>
                </a:solidFill>
                <a:latin typeface="Times" pitchFamily="2" charset="0"/>
                <a:ea typeface="Baskerville" panose="02020502070401020303" pitchFamily="18" charset="0"/>
                <a:cs typeface="Didot" panose="02000503000000020003" pitchFamily="2" charset="-79"/>
                <a:sym typeface="Playfair Display" pitchFamily="2" charset="0"/>
              </a:rPr>
              <a:t>360</a:t>
            </a:r>
            <a:r>
              <a:rPr lang="en-US" altLang="zh-TW" sz="1867" b="1" baseline="30000" dirty="0">
                <a:solidFill>
                  <a:srgbClr val="00B050"/>
                </a:solidFill>
                <a:latin typeface="Times" pitchFamily="2" charset="0"/>
                <a:ea typeface="Baskerville" panose="02020502070401020303" pitchFamily="18" charset="0"/>
                <a:cs typeface="Didot" panose="02000503000000020003" pitchFamily="2" charset="-79"/>
                <a:sym typeface="Playfair Display" pitchFamily="2" charset="0"/>
              </a:rPr>
              <a:t>O</a:t>
            </a:r>
            <a:r>
              <a:rPr lang="zh-TW" altLang="en-US" sz="1867" b="1" dirty="0">
                <a:solidFill>
                  <a:srgbClr val="00B050"/>
                </a:solidFill>
                <a:latin typeface="Times" pitchFamily="2" charset="0"/>
                <a:ea typeface="Baskerville" panose="02020502070401020303" pitchFamily="18" charset="0"/>
                <a:cs typeface="Didot" panose="02000503000000020003" pitchFamily="2" charset="-79"/>
                <a:sym typeface="Playfair Display" pitchFamily="2" charset="0"/>
              </a:rPr>
              <a:t> </a:t>
            </a:r>
            <a:r>
              <a:rPr lang="en-US" altLang="zh-TW" sz="1867" b="1" dirty="0">
                <a:solidFill>
                  <a:srgbClr val="00B050"/>
                </a:solidFill>
                <a:latin typeface="Times" pitchFamily="2" charset="0"/>
                <a:ea typeface="Baskerville" panose="02020502070401020303" pitchFamily="18" charset="0"/>
                <a:cs typeface="Didot" panose="02000503000000020003" pitchFamily="2" charset="-79"/>
                <a:sym typeface="Playfair Display" pitchFamily="2" charset="0"/>
              </a:rPr>
              <a:t>Stretch</a:t>
            </a:r>
            <a:endParaRPr lang="en-US" altLang="en-US" sz="1867" b="1" dirty="0">
              <a:solidFill>
                <a:srgbClr val="00B050"/>
              </a:solidFill>
              <a:latin typeface="Times" pitchFamily="2" charset="0"/>
              <a:ea typeface="Baskerville" panose="02020502070401020303" pitchFamily="18" charset="0"/>
              <a:cs typeface="Didot" panose="02000503000000020003" pitchFamily="2" charset="-79"/>
              <a:sym typeface="Playfair Display" pitchFamily="2" charset="0"/>
            </a:endParaRPr>
          </a:p>
        </p:txBody>
      </p:sp>
      <p:pic>
        <p:nvPicPr>
          <p:cNvPr id="20498" name="Picture 82">
            <a:extLst>
              <a:ext uri="{FF2B5EF4-FFF2-40B4-BE49-F238E27FC236}">
                <a16:creationId xmlns:a16="http://schemas.microsoft.com/office/drawing/2014/main" id="{CB550839-A769-4748-B0E0-EE8C9FF4B95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0738" y="5476875"/>
            <a:ext cx="717550" cy="714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501" name="Google Shape;231;p33">
            <a:extLst>
              <a:ext uri="{FF2B5EF4-FFF2-40B4-BE49-F238E27FC236}">
                <a16:creationId xmlns:a16="http://schemas.microsoft.com/office/drawing/2014/main" id="{D0656356-6AD3-4C66-9B43-1C72A6B3137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337425" y="4405313"/>
            <a:ext cx="1993900" cy="3476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21900" tIns="121900" rIns="121900" bIns="121900" anchor="b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Clr>
                <a:srgbClr val="000000"/>
              </a:buClr>
              <a:buSzPts val="1100"/>
              <a:buFont typeface="Playfair Display"/>
              <a:buNone/>
            </a:pPr>
            <a:endParaRPr lang="en-US" altLang="zh-TW" sz="1400" b="1">
              <a:latin typeface="Times" panose="02020603050405020304" pitchFamily="18" charset="0"/>
              <a:ea typeface="Baskerville" panose="02020502070401020303" pitchFamily="18" charset="0"/>
              <a:cs typeface="Didot" panose="02000503000000020003" pitchFamily="2" charset="-79"/>
              <a:sym typeface="Playfair Display"/>
            </a:endParaRPr>
          </a:p>
        </p:txBody>
      </p:sp>
      <p:pic>
        <p:nvPicPr>
          <p:cNvPr id="20503" name="Picture 163">
            <a:extLst>
              <a:ext uri="{FF2B5EF4-FFF2-40B4-BE49-F238E27FC236}">
                <a16:creationId xmlns:a16="http://schemas.microsoft.com/office/drawing/2014/main" id="{A03C1603-F5AE-45CD-BAC7-D219BC0BAEC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98738" y="4207309"/>
            <a:ext cx="2435225" cy="2435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9" name="Rounded Rectangle 168">
            <a:extLst>
              <a:ext uri="{FF2B5EF4-FFF2-40B4-BE49-F238E27FC236}">
                <a16:creationId xmlns:a16="http://schemas.microsoft.com/office/drawing/2014/main" id="{FC28E388-4D9A-AA4E-9E1B-2A7845164E66}"/>
              </a:ext>
            </a:extLst>
          </p:cNvPr>
          <p:cNvSpPr/>
          <p:nvPr/>
        </p:nvSpPr>
        <p:spPr>
          <a:xfrm>
            <a:off x="6907213" y="6251575"/>
            <a:ext cx="849312" cy="347663"/>
          </a:xfrm>
          <a:prstGeom prst="round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r>
              <a:rPr lang="en-US" altLang="zh-TW" sz="1100" b="1">
                <a:solidFill>
                  <a:srgbClr val="FFFFFF"/>
                </a:solidFill>
                <a:latin typeface="Times" panose="02020603050405020304" pitchFamily="18" charset="0"/>
              </a:rPr>
              <a:t>One</a:t>
            </a:r>
            <a:r>
              <a:rPr lang="zh-TW" altLang="en-US" sz="1100" b="1">
                <a:solidFill>
                  <a:srgbClr val="FFFFFF"/>
                </a:solidFill>
                <a:latin typeface="Times" panose="02020603050405020304" pitchFamily="18" charset="0"/>
              </a:rPr>
              <a:t> </a:t>
            </a:r>
            <a:r>
              <a:rPr lang="en-US" altLang="zh-TW" sz="1100" b="1">
                <a:solidFill>
                  <a:srgbClr val="FFFFFF"/>
                </a:solidFill>
                <a:latin typeface="Times" panose="02020603050405020304" pitchFamily="18" charset="0"/>
              </a:rPr>
              <a:t>Size</a:t>
            </a:r>
          </a:p>
          <a:p>
            <a:r>
              <a:rPr lang="zh-TW" altLang="en-US" sz="1100" b="1">
                <a:solidFill>
                  <a:srgbClr val="FFFFFF"/>
                </a:solidFill>
                <a:latin typeface="Times" panose="02020603050405020304" pitchFamily="18" charset="0"/>
              </a:rPr>
              <a:t> </a:t>
            </a:r>
            <a:r>
              <a:rPr lang="en-US" altLang="zh-TW" sz="1100" b="1">
                <a:solidFill>
                  <a:srgbClr val="FFFFFF"/>
                </a:solidFill>
                <a:latin typeface="Times" panose="02020603050405020304" pitchFamily="18" charset="0"/>
              </a:rPr>
              <a:t>Fit</a:t>
            </a:r>
            <a:r>
              <a:rPr lang="zh-TW" altLang="en-US" sz="1100" b="1">
                <a:solidFill>
                  <a:srgbClr val="FFFFFF"/>
                </a:solidFill>
                <a:latin typeface="Times" panose="02020603050405020304" pitchFamily="18" charset="0"/>
              </a:rPr>
              <a:t> </a:t>
            </a:r>
            <a:r>
              <a:rPr lang="en-US" altLang="zh-TW" sz="1100" b="1">
                <a:solidFill>
                  <a:srgbClr val="FFFFFF"/>
                </a:solidFill>
                <a:latin typeface="Times" panose="02020603050405020304" pitchFamily="18" charset="0"/>
              </a:rPr>
              <a:t>Most</a:t>
            </a:r>
          </a:p>
        </p:txBody>
      </p:sp>
      <p:pic>
        <p:nvPicPr>
          <p:cNvPr id="20505" name="Picture 170">
            <a:extLst>
              <a:ext uri="{FF2B5EF4-FFF2-40B4-BE49-F238E27FC236}">
                <a16:creationId xmlns:a16="http://schemas.microsoft.com/office/drawing/2014/main" id="{0985D62F-821C-40FA-A4EF-A6D9BE0EE3B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07213" y="5476875"/>
            <a:ext cx="709612" cy="709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2" name="Rounded Rectangle 171">
            <a:extLst>
              <a:ext uri="{FF2B5EF4-FFF2-40B4-BE49-F238E27FC236}">
                <a16:creationId xmlns:a16="http://schemas.microsoft.com/office/drawing/2014/main" id="{13B4B727-48D6-3945-B829-9DA20A25D02D}"/>
              </a:ext>
            </a:extLst>
          </p:cNvPr>
          <p:cNvSpPr/>
          <p:nvPr/>
        </p:nvSpPr>
        <p:spPr>
          <a:xfrm>
            <a:off x="9710738" y="6307138"/>
            <a:ext cx="949325" cy="268287"/>
          </a:xfrm>
          <a:prstGeom prst="round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r>
              <a:rPr lang="en-US" altLang="zh-TW" sz="1100" b="1">
                <a:solidFill>
                  <a:srgbClr val="FFFFFF"/>
                </a:solidFill>
                <a:latin typeface="Times" panose="02020603050405020304" pitchFamily="18" charset="0"/>
              </a:rPr>
              <a:t>Clean</a:t>
            </a:r>
            <a:r>
              <a:rPr lang="zh-TW" altLang="en-US" sz="1100" b="1">
                <a:solidFill>
                  <a:srgbClr val="FFFFFF"/>
                </a:solidFill>
                <a:latin typeface="Times" panose="02020603050405020304" pitchFamily="18" charset="0"/>
              </a:rPr>
              <a:t> </a:t>
            </a:r>
            <a:r>
              <a:rPr lang="en-US" altLang="zh-TW" sz="1100" b="1">
                <a:solidFill>
                  <a:srgbClr val="FFFFFF"/>
                </a:solidFill>
                <a:latin typeface="Times" panose="02020603050405020304" pitchFamily="18" charset="0"/>
              </a:rPr>
              <a:t>Cut</a:t>
            </a:r>
          </a:p>
        </p:txBody>
      </p:sp>
      <p:sp>
        <p:nvSpPr>
          <p:cNvPr id="175" name="Rounded Rectangle 174">
            <a:extLst>
              <a:ext uri="{FF2B5EF4-FFF2-40B4-BE49-F238E27FC236}">
                <a16:creationId xmlns:a16="http://schemas.microsoft.com/office/drawing/2014/main" id="{58D31AA1-119C-4C43-9524-28AE8DDD1E0D}"/>
              </a:ext>
            </a:extLst>
          </p:cNvPr>
          <p:cNvSpPr/>
          <p:nvPr/>
        </p:nvSpPr>
        <p:spPr>
          <a:xfrm>
            <a:off x="1243661" y="6251575"/>
            <a:ext cx="1249363" cy="268287"/>
          </a:xfrm>
          <a:prstGeom prst="round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r>
              <a:rPr lang="en-US" altLang="zh-TW" sz="1100" b="1" dirty="0">
                <a:solidFill>
                  <a:srgbClr val="FFFFFF"/>
                </a:solidFill>
                <a:latin typeface="Times" panose="02020603050405020304" pitchFamily="18" charset="0"/>
              </a:rPr>
              <a:t>Ultra-lightweight</a:t>
            </a:r>
          </a:p>
        </p:txBody>
      </p:sp>
      <p:pic>
        <p:nvPicPr>
          <p:cNvPr id="20508" name="Picture 175">
            <a:extLst>
              <a:ext uri="{FF2B5EF4-FFF2-40B4-BE49-F238E27FC236}">
                <a16:creationId xmlns:a16="http://schemas.microsoft.com/office/drawing/2014/main" id="{B7A0D1B6-EED5-46DD-8B07-BCEB48BD664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8888" y="5165725"/>
            <a:ext cx="700088" cy="719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510" name="Google Shape;231;p33">
            <a:extLst>
              <a:ext uri="{FF2B5EF4-FFF2-40B4-BE49-F238E27FC236}">
                <a16:creationId xmlns:a16="http://schemas.microsoft.com/office/drawing/2014/main" id="{2799B9BC-84BE-473E-91CF-AB312E650EA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389477" y="2846388"/>
            <a:ext cx="2010497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21900" tIns="121900" rIns="121900" bIns="121900" anchor="b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Clr>
                <a:srgbClr val="000000"/>
              </a:buClr>
              <a:buSzPts val="1100"/>
              <a:buFont typeface="Arial" panose="020B0604020202020204" pitchFamily="34" charset="0"/>
              <a:buNone/>
            </a:pPr>
            <a:r>
              <a:rPr lang="en-US" altLang="zh-TW" sz="1400" b="1" dirty="0">
                <a:solidFill>
                  <a:srgbClr val="000000"/>
                </a:solidFill>
                <a:latin typeface="Times" panose="02020603050405020304" pitchFamily="18" charset="0"/>
                <a:ea typeface="Baskerville" panose="02020502070401020303" pitchFamily="18" charset="0"/>
                <a:cs typeface="Didot" panose="02000503000000020003" pitchFamily="2" charset="-79"/>
                <a:sym typeface="Playfair Display"/>
              </a:rPr>
              <a:t>SH-14870(SF)W(L)</a:t>
            </a:r>
            <a:endParaRPr lang="en-US" altLang="en-US" sz="1400" b="1" dirty="0">
              <a:solidFill>
                <a:srgbClr val="000000"/>
              </a:solidFill>
              <a:latin typeface="Times" panose="02020603050405020304" pitchFamily="18" charset="0"/>
              <a:ea typeface="Baskerville" panose="02020502070401020303" pitchFamily="18" charset="0"/>
              <a:cs typeface="Didot" panose="02000503000000020003" pitchFamily="2" charset="-79"/>
              <a:sym typeface="Playfair Display"/>
            </a:endParaRPr>
          </a:p>
        </p:txBody>
      </p:sp>
      <p:sp>
        <p:nvSpPr>
          <p:cNvPr id="91" name="TextBox 90">
            <a:extLst>
              <a:ext uri="{FF2B5EF4-FFF2-40B4-BE49-F238E27FC236}">
                <a16:creationId xmlns:a16="http://schemas.microsoft.com/office/drawing/2014/main" id="{DF37F292-62FE-334A-B030-FA3F25434A51}"/>
              </a:ext>
            </a:extLst>
          </p:cNvPr>
          <p:cNvSpPr txBox="1"/>
          <p:nvPr/>
        </p:nvSpPr>
        <p:spPr>
          <a:xfrm>
            <a:off x="2484438" y="3877292"/>
            <a:ext cx="1403350" cy="27781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fontAlgn="auto" hangingPunct="1">
              <a:spcAft>
                <a:spcPts val="2133"/>
              </a:spcAft>
              <a:defRPr/>
            </a:pPr>
            <a:r>
              <a:rPr lang="en-US" altLang="zh-TW" sz="1200" kern="0" dirty="0">
                <a:latin typeface="Arial" panose="020B0604020202020204" pitchFamily="34" charset="0"/>
                <a:cs typeface="Arial" panose="020B0604020202020204" pitchFamily="34" charset="0"/>
              </a:rPr>
              <a:t>52</a:t>
            </a:r>
            <a:r>
              <a:rPr lang="en-US" sz="1200" kern="0" dirty="0">
                <a:latin typeface="Arial" panose="020B0604020202020204" pitchFamily="34" charset="0"/>
                <a:cs typeface="Arial" panose="020B0604020202020204" pitchFamily="34" charset="0"/>
              </a:rPr>
              <a:t>” X 120</a:t>
            </a:r>
            <a:r>
              <a:rPr lang="zh-TW" altLang="en-US" sz="1200" kern="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kern="0" dirty="0" err="1">
                <a:latin typeface="Arial" panose="020B0604020202020204" pitchFamily="34" charset="0"/>
                <a:cs typeface="Arial" panose="020B0604020202020204" pitchFamily="34" charset="0"/>
              </a:rPr>
              <a:t>gsm</a:t>
            </a:r>
            <a:endParaRPr lang="en-US" sz="1200" kern="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2" name="Rounded Rectangle 91">
            <a:extLst>
              <a:ext uri="{FF2B5EF4-FFF2-40B4-BE49-F238E27FC236}">
                <a16:creationId xmlns:a16="http://schemas.microsoft.com/office/drawing/2014/main" id="{84966786-4F83-E640-A6B4-24A34063BB08}"/>
              </a:ext>
            </a:extLst>
          </p:cNvPr>
          <p:cNvSpPr/>
          <p:nvPr/>
        </p:nvSpPr>
        <p:spPr bwMode="auto">
          <a:xfrm>
            <a:off x="2956719" y="3201193"/>
            <a:ext cx="1277937" cy="260350"/>
          </a:xfrm>
          <a:prstGeom prst="roundRect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0513" name="TextBox 58">
            <a:extLst>
              <a:ext uri="{FF2B5EF4-FFF2-40B4-BE49-F238E27FC236}">
                <a16:creationId xmlns:a16="http://schemas.microsoft.com/office/drawing/2014/main" id="{78E362C6-9F15-4E03-ADAE-AA7272E1407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38401" y="3201193"/>
            <a:ext cx="1906587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TW" sz="1200" dirty="0">
                <a:latin typeface="Arial" panose="020B0604020202020204" pitchFamily="34" charset="0"/>
                <a:cs typeface="Arial" panose="020B0604020202020204" pitchFamily="34" charset="0"/>
              </a:rPr>
              <a:t>79%    </a:t>
            </a:r>
            <a:r>
              <a:rPr lang="en-US" altLang="zh-TW" sz="12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Recycled</a:t>
            </a:r>
            <a:r>
              <a:rPr lang="zh-TW" altLang="en-US" sz="12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zh-TW" sz="12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Nylon</a:t>
            </a:r>
            <a:endParaRPr lang="en-US" altLang="en-US" sz="1200" dirty="0">
              <a:latin typeface="Arial" panose="020B0604020202020204" pitchFamily="34" charset="0"/>
              <a:ea typeface="新細明體" panose="02020500000000000000" pitchFamily="18" charset="-120"/>
              <a:cs typeface="Arial" panose="020B0604020202020204" pitchFamily="34" charset="0"/>
            </a:endParaRPr>
          </a:p>
        </p:txBody>
      </p:sp>
      <p:sp>
        <p:nvSpPr>
          <p:cNvPr id="20514" name="TextBox 58">
            <a:extLst>
              <a:ext uri="{FF2B5EF4-FFF2-40B4-BE49-F238E27FC236}">
                <a16:creationId xmlns:a16="http://schemas.microsoft.com/office/drawing/2014/main" id="{BF985E01-350A-47C4-8CBC-B384793739B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38400" y="3490152"/>
            <a:ext cx="1906587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TW" sz="1200" dirty="0">
                <a:latin typeface="Arial" panose="020B0604020202020204" pitchFamily="34" charset="0"/>
                <a:cs typeface="Arial" panose="020B0604020202020204" pitchFamily="34" charset="0"/>
              </a:rPr>
              <a:t>21%    Elastane</a:t>
            </a:r>
            <a:endParaRPr lang="en-US" altLang="en-US" sz="1200" dirty="0">
              <a:latin typeface="Arial" panose="020B0604020202020204" pitchFamily="34" charset="0"/>
              <a:ea typeface="新細明體" panose="02020500000000000000" pitchFamily="18" charset="-120"/>
              <a:cs typeface="Arial" panose="020B0604020202020204" pitchFamily="34" charset="0"/>
            </a:endParaRPr>
          </a:p>
        </p:txBody>
      </p:sp>
      <p:sp>
        <p:nvSpPr>
          <p:cNvPr id="20515" name="Google Shape;231;p33">
            <a:extLst>
              <a:ext uri="{FF2B5EF4-FFF2-40B4-BE49-F238E27FC236}">
                <a16:creationId xmlns:a16="http://schemas.microsoft.com/office/drawing/2014/main" id="{B1DAB925-BB30-4732-8F66-876E9768B33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524480" y="2846388"/>
            <a:ext cx="1993900" cy="3476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21900" tIns="121900" rIns="121900" bIns="121900" anchor="b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Clr>
                <a:srgbClr val="000000"/>
              </a:buClr>
              <a:buSzPts val="1100"/>
              <a:buFont typeface="Playfair Display"/>
              <a:buNone/>
            </a:pPr>
            <a:r>
              <a:rPr lang="en-US" altLang="zh-TW" sz="1400" b="1" dirty="0">
                <a:latin typeface="Times" panose="02020603050405020304" pitchFamily="18" charset="0"/>
                <a:ea typeface="Baskerville" panose="02020502070401020303" pitchFamily="18" charset="0"/>
                <a:cs typeface="Didot" panose="02000503000000020003" pitchFamily="2" charset="-79"/>
                <a:sym typeface="Playfair Display"/>
              </a:rPr>
              <a:t>SH-14853FW(L)</a:t>
            </a:r>
          </a:p>
        </p:txBody>
      </p:sp>
      <p:sp>
        <p:nvSpPr>
          <p:cNvPr id="98" name="TextBox 97">
            <a:extLst>
              <a:ext uri="{FF2B5EF4-FFF2-40B4-BE49-F238E27FC236}">
                <a16:creationId xmlns:a16="http://schemas.microsoft.com/office/drawing/2014/main" id="{138C7F10-DDD7-6F41-9835-2D5ACFB8231A}"/>
              </a:ext>
            </a:extLst>
          </p:cNvPr>
          <p:cNvSpPr txBox="1"/>
          <p:nvPr/>
        </p:nvSpPr>
        <p:spPr>
          <a:xfrm>
            <a:off x="6635750" y="3859213"/>
            <a:ext cx="1403350" cy="27781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fontAlgn="auto" hangingPunct="1">
              <a:spcAft>
                <a:spcPts val="2133"/>
              </a:spcAft>
              <a:defRPr/>
            </a:pPr>
            <a:r>
              <a:rPr lang="en-US" altLang="zh-TW" sz="1200" kern="0" dirty="0">
                <a:latin typeface="Arial" panose="020B0604020202020204" pitchFamily="34" charset="0"/>
                <a:cs typeface="Arial" panose="020B0604020202020204" pitchFamily="34" charset="0"/>
              </a:rPr>
              <a:t>61</a:t>
            </a:r>
            <a:r>
              <a:rPr lang="en-US" sz="1200" kern="0" dirty="0">
                <a:latin typeface="Arial" panose="020B0604020202020204" pitchFamily="34" charset="0"/>
                <a:cs typeface="Arial" panose="020B0604020202020204" pitchFamily="34" charset="0"/>
              </a:rPr>
              <a:t>” X 145</a:t>
            </a:r>
            <a:r>
              <a:rPr lang="zh-TW" altLang="en-US" sz="1200" kern="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kern="0" dirty="0" err="1">
                <a:latin typeface="Arial" panose="020B0604020202020204" pitchFamily="34" charset="0"/>
                <a:cs typeface="Arial" panose="020B0604020202020204" pitchFamily="34" charset="0"/>
              </a:rPr>
              <a:t>gsm</a:t>
            </a:r>
            <a:endParaRPr lang="en-US" sz="1200" kern="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9" name="Rounded Rectangle 98">
            <a:extLst>
              <a:ext uri="{FF2B5EF4-FFF2-40B4-BE49-F238E27FC236}">
                <a16:creationId xmlns:a16="http://schemas.microsoft.com/office/drawing/2014/main" id="{A7C9AB0A-8FB2-C545-B251-530ED69CABEB}"/>
              </a:ext>
            </a:extLst>
          </p:cNvPr>
          <p:cNvSpPr/>
          <p:nvPr/>
        </p:nvSpPr>
        <p:spPr bwMode="auto">
          <a:xfrm>
            <a:off x="7051243" y="3194050"/>
            <a:ext cx="1277938" cy="260350"/>
          </a:xfrm>
          <a:prstGeom prst="roundRect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0518" name="TextBox 58">
            <a:extLst>
              <a:ext uri="{FF2B5EF4-FFF2-40B4-BE49-F238E27FC236}">
                <a16:creationId xmlns:a16="http://schemas.microsoft.com/office/drawing/2014/main" id="{7203D76C-B32D-4913-A3FB-B9F714B3115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537326" y="3178321"/>
            <a:ext cx="1905000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TW" sz="1200" dirty="0">
                <a:latin typeface="Arial" panose="020B0604020202020204" pitchFamily="34" charset="0"/>
                <a:cs typeface="Arial" panose="020B0604020202020204" pitchFamily="34" charset="0"/>
              </a:rPr>
              <a:t>85%    </a:t>
            </a:r>
            <a:r>
              <a:rPr lang="en-US" altLang="zh-TW" sz="12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Recycled</a:t>
            </a:r>
            <a:r>
              <a:rPr lang="zh-TW" altLang="en-US" sz="12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zh-TW" sz="12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Nylon</a:t>
            </a:r>
            <a:endParaRPr lang="en-US" altLang="en-US" sz="1200" dirty="0">
              <a:latin typeface="Arial" panose="020B0604020202020204" pitchFamily="34" charset="0"/>
              <a:ea typeface="新細明體" panose="02020500000000000000" pitchFamily="18" charset="-120"/>
              <a:cs typeface="Arial" panose="020B0604020202020204" pitchFamily="34" charset="0"/>
            </a:endParaRPr>
          </a:p>
        </p:txBody>
      </p:sp>
      <p:sp>
        <p:nvSpPr>
          <p:cNvPr id="20519" name="TextBox 58">
            <a:extLst>
              <a:ext uri="{FF2B5EF4-FFF2-40B4-BE49-F238E27FC236}">
                <a16:creationId xmlns:a16="http://schemas.microsoft.com/office/drawing/2014/main" id="{33A4CCAD-ECB9-4AD1-8994-87914EE7701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580188" y="3527425"/>
            <a:ext cx="1905000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TW" sz="1200" dirty="0">
                <a:latin typeface="Arial" panose="020B0604020202020204" pitchFamily="34" charset="0"/>
                <a:cs typeface="Arial" panose="020B0604020202020204" pitchFamily="34" charset="0"/>
              </a:rPr>
              <a:t>15%    Elastane</a:t>
            </a:r>
            <a:endParaRPr lang="en-US" altLang="en-US" sz="1200" dirty="0">
              <a:latin typeface="Arial" panose="020B0604020202020204" pitchFamily="34" charset="0"/>
              <a:ea typeface="新細明體" panose="02020500000000000000" pitchFamily="18" charset="-120"/>
              <a:cs typeface="Arial" panose="020B0604020202020204" pitchFamily="34" charset="0"/>
            </a:endParaRPr>
          </a:p>
        </p:txBody>
      </p:sp>
      <p:sp>
        <p:nvSpPr>
          <p:cNvPr id="20520" name="Google Shape;231;p33">
            <a:extLst>
              <a:ext uri="{FF2B5EF4-FFF2-40B4-BE49-F238E27FC236}">
                <a16:creationId xmlns:a16="http://schemas.microsoft.com/office/drawing/2014/main" id="{74A2D041-50EF-4576-9564-27AB69CBF28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610725" y="2846388"/>
            <a:ext cx="1993900" cy="3476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21900" tIns="121900" rIns="121900" bIns="121900" anchor="b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Clr>
                <a:srgbClr val="000000"/>
              </a:buClr>
              <a:buSzPts val="1100"/>
              <a:buFont typeface="Playfair Display"/>
              <a:buNone/>
            </a:pPr>
            <a:r>
              <a:rPr lang="en-US" altLang="zh-TW" sz="1400" b="1" dirty="0">
                <a:latin typeface="Times" panose="02020603050405020304" pitchFamily="18" charset="0"/>
                <a:ea typeface="Baskerville" panose="02020502070401020303" pitchFamily="18" charset="0"/>
                <a:cs typeface="Didot" panose="02000503000000020003" pitchFamily="2" charset="-79"/>
                <a:sym typeface="Playfair Display"/>
              </a:rPr>
              <a:t>SR-14937(TK)W(L)-2</a:t>
            </a:r>
          </a:p>
        </p:txBody>
      </p:sp>
      <p:sp>
        <p:nvSpPr>
          <p:cNvPr id="104" name="TextBox 103">
            <a:extLst>
              <a:ext uri="{FF2B5EF4-FFF2-40B4-BE49-F238E27FC236}">
                <a16:creationId xmlns:a16="http://schemas.microsoft.com/office/drawing/2014/main" id="{A78E820E-9F45-E248-993F-EE8C09401FB1}"/>
              </a:ext>
            </a:extLst>
          </p:cNvPr>
          <p:cNvSpPr txBox="1"/>
          <p:nvPr/>
        </p:nvSpPr>
        <p:spPr>
          <a:xfrm>
            <a:off x="9647238" y="3903663"/>
            <a:ext cx="1403350" cy="27781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fontAlgn="auto" hangingPunct="1">
              <a:spcAft>
                <a:spcPts val="2133"/>
              </a:spcAft>
              <a:defRPr/>
            </a:pPr>
            <a:r>
              <a:rPr lang="en-US" altLang="zh-TW" sz="1200" kern="0" dirty="0">
                <a:latin typeface="Arial" panose="020B0604020202020204" pitchFamily="34" charset="0"/>
                <a:cs typeface="Arial" panose="020B0604020202020204" pitchFamily="34" charset="0"/>
              </a:rPr>
              <a:t>64</a:t>
            </a:r>
            <a:r>
              <a:rPr lang="en-US" sz="1200" kern="0" dirty="0">
                <a:latin typeface="Arial" panose="020B0604020202020204" pitchFamily="34" charset="0"/>
                <a:cs typeface="Arial" panose="020B0604020202020204" pitchFamily="34" charset="0"/>
              </a:rPr>
              <a:t>” X 145</a:t>
            </a:r>
            <a:r>
              <a:rPr lang="zh-TW" altLang="en-US" sz="1200" kern="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kern="0" dirty="0" err="1">
                <a:latin typeface="Arial" panose="020B0604020202020204" pitchFamily="34" charset="0"/>
                <a:cs typeface="Arial" panose="020B0604020202020204" pitchFamily="34" charset="0"/>
              </a:rPr>
              <a:t>gsm</a:t>
            </a:r>
            <a:endParaRPr lang="en-US" sz="1200" kern="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5" name="Rounded Rectangle 104">
            <a:extLst>
              <a:ext uri="{FF2B5EF4-FFF2-40B4-BE49-F238E27FC236}">
                <a16:creationId xmlns:a16="http://schemas.microsoft.com/office/drawing/2014/main" id="{5E9148C5-5244-474C-8BD4-4F7470F97E4E}"/>
              </a:ext>
            </a:extLst>
          </p:cNvPr>
          <p:cNvSpPr/>
          <p:nvPr/>
        </p:nvSpPr>
        <p:spPr bwMode="auto">
          <a:xfrm>
            <a:off x="10152063" y="3267075"/>
            <a:ext cx="1277937" cy="260350"/>
          </a:xfrm>
          <a:prstGeom prst="roundRect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0523" name="TextBox 58">
            <a:extLst>
              <a:ext uri="{FF2B5EF4-FFF2-40B4-BE49-F238E27FC236}">
                <a16:creationId xmlns:a16="http://schemas.microsoft.com/office/drawing/2014/main" id="{0EF4BC43-E0EF-4855-ACF0-45A043969C1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647238" y="3255963"/>
            <a:ext cx="1906587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TW" sz="1200">
                <a:latin typeface="Arial" panose="020B0604020202020204" pitchFamily="34" charset="0"/>
                <a:cs typeface="Arial" panose="020B0604020202020204" pitchFamily="34" charset="0"/>
              </a:rPr>
              <a:t>78%    </a:t>
            </a:r>
            <a:r>
              <a:rPr lang="en-US" altLang="zh-TW" sz="12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Recycled</a:t>
            </a:r>
            <a:r>
              <a:rPr lang="zh-TW" altLang="en-US" sz="12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zh-TW" sz="12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Nylon</a:t>
            </a:r>
            <a:endParaRPr lang="en-US" altLang="en-US" sz="1200">
              <a:latin typeface="Arial" panose="020B0604020202020204" pitchFamily="34" charset="0"/>
              <a:ea typeface="新細明體" panose="02020500000000000000" pitchFamily="18" charset="-120"/>
              <a:cs typeface="Arial" panose="020B0604020202020204" pitchFamily="34" charset="0"/>
            </a:endParaRPr>
          </a:p>
        </p:txBody>
      </p:sp>
      <p:sp>
        <p:nvSpPr>
          <p:cNvPr id="20524" name="TextBox 58">
            <a:extLst>
              <a:ext uri="{FF2B5EF4-FFF2-40B4-BE49-F238E27FC236}">
                <a16:creationId xmlns:a16="http://schemas.microsoft.com/office/drawing/2014/main" id="{95F99CEB-CE50-478E-91A7-4339074EA5A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647238" y="3527425"/>
            <a:ext cx="1906587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TW" sz="1200">
                <a:latin typeface="Arial" panose="020B0604020202020204" pitchFamily="34" charset="0"/>
                <a:cs typeface="Arial" panose="020B0604020202020204" pitchFamily="34" charset="0"/>
              </a:rPr>
              <a:t>22%    Elastane</a:t>
            </a:r>
            <a:endParaRPr lang="en-US" altLang="en-US" sz="1200">
              <a:latin typeface="Arial" panose="020B0604020202020204" pitchFamily="34" charset="0"/>
              <a:ea typeface="新細明體" panose="02020500000000000000" pitchFamily="18" charset="-120"/>
              <a:cs typeface="Arial" panose="020B0604020202020204" pitchFamily="34" charset="0"/>
            </a:endParaRPr>
          </a:p>
        </p:txBody>
      </p:sp>
      <p:pic>
        <p:nvPicPr>
          <p:cNvPr id="20525" name="Picture 4">
            <a:extLst>
              <a:ext uri="{FF2B5EF4-FFF2-40B4-BE49-F238E27FC236}">
                <a16:creationId xmlns:a16="http://schemas.microsoft.com/office/drawing/2014/main" id="{87F85F99-ABB6-48DA-83D9-99A436156B4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39475" y="509588"/>
            <a:ext cx="1044575" cy="10588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26" name="Picture 8">
            <a:extLst>
              <a:ext uri="{FF2B5EF4-FFF2-40B4-BE49-F238E27FC236}">
                <a16:creationId xmlns:a16="http://schemas.microsoft.com/office/drawing/2014/main" id="{038C6463-25D6-4119-888C-24478579684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0738" y="509588"/>
            <a:ext cx="1211262" cy="10588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2" name="Google Shape;474;p42">
            <a:extLst>
              <a:ext uri="{FF2B5EF4-FFF2-40B4-BE49-F238E27FC236}">
                <a16:creationId xmlns:a16="http://schemas.microsoft.com/office/drawing/2014/main" id="{BBFDC5FB-F1D1-B240-A04A-66BFF2BC61C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092575" y="1082675"/>
            <a:ext cx="1493838" cy="341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ajor"/>
        </p:style>
        <p:txBody>
          <a:bodyPr lIns="162533" tIns="162533" rIns="162533" bIns="162533"/>
          <a:lstStyle>
            <a:lvl1pPr>
              <a:defRPr>
                <a:latin typeface="+mj-lt"/>
                <a:ea typeface="+mj-ea"/>
                <a:cs typeface="+mj-cs"/>
              </a:defRPr>
            </a:lvl1pPr>
            <a:lvl2pPr>
              <a:defRPr>
                <a:latin typeface="+mj-lt"/>
                <a:ea typeface="+mj-ea"/>
                <a:cs typeface="+mj-cs"/>
              </a:defRPr>
            </a:lvl2pPr>
            <a:lvl3pPr>
              <a:defRPr>
                <a:latin typeface="+mj-lt"/>
                <a:ea typeface="+mj-ea"/>
                <a:cs typeface="+mj-cs"/>
              </a:defRPr>
            </a:lvl3pPr>
            <a:lvl4pPr>
              <a:defRPr>
                <a:latin typeface="+mj-lt"/>
                <a:ea typeface="+mj-ea"/>
                <a:cs typeface="+mj-cs"/>
              </a:defRPr>
            </a:lvl4pPr>
            <a:lvl5pPr>
              <a:defRPr>
                <a:latin typeface="+mj-lt"/>
                <a:ea typeface="+mj-ea"/>
                <a:cs typeface="+mj-cs"/>
              </a:defRPr>
            </a:lvl5pPr>
            <a:lvl6pPr>
              <a:defRPr>
                <a:latin typeface="+mj-lt"/>
                <a:ea typeface="+mj-ea"/>
                <a:cs typeface="+mj-cs"/>
              </a:defRPr>
            </a:lvl6pPr>
            <a:lvl7pPr>
              <a:defRPr>
                <a:latin typeface="+mj-lt"/>
                <a:ea typeface="+mj-ea"/>
                <a:cs typeface="+mj-cs"/>
              </a:defRPr>
            </a:lvl7pPr>
            <a:lvl8pPr>
              <a:defRPr>
                <a:latin typeface="+mj-lt"/>
                <a:ea typeface="+mj-ea"/>
                <a:cs typeface="+mj-cs"/>
              </a:defRPr>
            </a:lvl8pPr>
            <a:lvl9pPr>
              <a:defRPr>
                <a:latin typeface="+mj-lt"/>
                <a:ea typeface="+mj-ea"/>
                <a:cs typeface="+mj-cs"/>
              </a:defRPr>
            </a:lvl9pPr>
          </a:lstStyle>
          <a:p>
            <a:pPr algn="ctr" eaLnBrk="1" hangingPunct="1">
              <a:defRPr/>
            </a:pPr>
            <a:r>
              <a:rPr lang="en-US" altLang="en-US" sz="1200" b="1" dirty="0">
                <a:solidFill>
                  <a:prstClr val="black"/>
                </a:solidFill>
                <a:latin typeface="Times" pitchFamily="2" charset="0"/>
              </a:rPr>
              <a:t>Lightweight </a:t>
            </a:r>
          </a:p>
          <a:p>
            <a:pPr algn="ctr" eaLnBrk="1" hangingPunct="1">
              <a:defRPr/>
            </a:pPr>
            <a:r>
              <a:rPr lang="en-US" altLang="en-US" sz="1200" b="1" dirty="0">
                <a:solidFill>
                  <a:prstClr val="black"/>
                </a:solidFill>
                <a:latin typeface="Times" pitchFamily="2" charset="0"/>
              </a:rPr>
              <a:t>Coverage</a:t>
            </a:r>
            <a:endParaRPr lang="en-HK" altLang="en-US" sz="1200" b="1" dirty="0">
              <a:solidFill>
                <a:prstClr val="black"/>
              </a:solidFill>
              <a:latin typeface="Times" pitchFamily="2" charset="0"/>
            </a:endParaRPr>
          </a:p>
        </p:txBody>
      </p:sp>
      <p:pic>
        <p:nvPicPr>
          <p:cNvPr id="20528" name="Picture 153">
            <a:extLst>
              <a:ext uri="{FF2B5EF4-FFF2-40B4-BE49-F238E27FC236}">
                <a16:creationId xmlns:a16="http://schemas.microsoft.com/office/drawing/2014/main" id="{46D5C5B9-EFB2-49EC-8FE7-4353A3CC319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76750" y="512763"/>
            <a:ext cx="723900" cy="723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4" name="Google Shape;231;p33">
            <a:extLst>
              <a:ext uri="{FF2B5EF4-FFF2-40B4-BE49-F238E27FC236}">
                <a16:creationId xmlns:a16="http://schemas.microsoft.com/office/drawing/2014/main" id="{28266C8C-F6E4-3C4F-BA7A-0B6546F0B9C2}"/>
              </a:ext>
            </a:extLst>
          </p:cNvPr>
          <p:cNvSpPr txBox="1">
            <a:spLocks/>
          </p:cNvSpPr>
          <p:nvPr/>
        </p:nvSpPr>
        <p:spPr bwMode="auto">
          <a:xfrm>
            <a:off x="5892800" y="1220788"/>
            <a:ext cx="1306513" cy="3476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21900" tIns="121900" rIns="121900" bIns="121900" anchor="b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685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Clr>
                <a:srgbClr val="000000"/>
              </a:buClr>
              <a:buSzPts val="1100"/>
              <a:buFont typeface="Playfair Display"/>
              <a:buNone/>
            </a:pPr>
            <a:r>
              <a:rPr lang="en-US" altLang="zh-TW" sz="1400" b="1">
                <a:solidFill>
                  <a:srgbClr val="00B050"/>
                </a:solidFill>
                <a:latin typeface="Times" panose="02020603050405020304" pitchFamily="18" charset="0"/>
                <a:ea typeface="Baskerville" panose="02020502070401020303" pitchFamily="18" charset="0"/>
                <a:cs typeface="Didot" panose="02000503000000020003" pitchFamily="2" charset="-79"/>
                <a:sym typeface="Playfair Display"/>
              </a:rPr>
              <a:t>Eco-friendly</a:t>
            </a:r>
          </a:p>
        </p:txBody>
      </p:sp>
      <p:pic>
        <p:nvPicPr>
          <p:cNvPr id="20530" name="Picture 28">
            <a:extLst>
              <a:ext uri="{FF2B5EF4-FFF2-40B4-BE49-F238E27FC236}">
                <a16:creationId xmlns:a16="http://schemas.microsoft.com/office/drawing/2014/main" id="{489A0F95-E39F-4F9D-A204-C9FD69B5C12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88075" y="501650"/>
            <a:ext cx="717550" cy="719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31" name="Picture 8">
            <a:extLst>
              <a:ext uri="{FF2B5EF4-FFF2-40B4-BE49-F238E27FC236}">
                <a16:creationId xmlns:a16="http://schemas.microsoft.com/office/drawing/2014/main" id="{9199D4C9-F115-4EAB-BE7C-23AF00DA726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16825" y="436563"/>
            <a:ext cx="1941513" cy="11064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9" name="Google Shape;231;p33">
            <a:extLst>
              <a:ext uri="{FF2B5EF4-FFF2-40B4-BE49-F238E27FC236}">
                <a16:creationId xmlns:a16="http://schemas.microsoft.com/office/drawing/2014/main" id="{E74936BE-99EF-8547-8AE1-1D1AFFB1CBF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647238" y="2309813"/>
            <a:ext cx="2381250" cy="3444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21900" tIns="121900" rIns="121900" bIns="121900" anchor="b"/>
          <a:lstStyle>
            <a:lvl1pPr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  <a:lvl2pPr marL="742950" indent="-285750"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2pPr>
            <a:lvl3pPr marL="1143000" indent="-228600"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3pPr>
            <a:lvl4pPr marL="1600200" indent="-228600"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4pPr>
            <a:lvl5pPr marL="2057400" indent="-228600"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  <a:buSzPts val="1100"/>
              <a:buFont typeface="Playfair Display" pitchFamily="2" charset="0"/>
              <a:buNone/>
              <a:defRPr/>
            </a:pPr>
            <a:r>
              <a:rPr lang="en-US" altLang="zh-TW" sz="1867" b="1" dirty="0">
                <a:solidFill>
                  <a:srgbClr val="00B050"/>
                </a:solidFill>
                <a:latin typeface="Times" pitchFamily="2" charset="0"/>
                <a:ea typeface="Baskerville" panose="02020502070401020303" pitchFamily="18" charset="0"/>
                <a:cs typeface="Didot" panose="02000503000000020003" pitchFamily="2" charset="-79"/>
                <a:sym typeface="Playfair Display" pitchFamily="2" charset="0"/>
              </a:rPr>
              <a:t>Interlock</a:t>
            </a:r>
            <a:endParaRPr lang="en-US" altLang="en-US" sz="1867" b="1" dirty="0">
              <a:solidFill>
                <a:srgbClr val="00B050"/>
              </a:solidFill>
              <a:latin typeface="Times" pitchFamily="2" charset="0"/>
              <a:ea typeface="Baskerville" panose="02020502070401020303" pitchFamily="18" charset="0"/>
              <a:cs typeface="Didot" panose="02000503000000020003" pitchFamily="2" charset="-79"/>
              <a:sym typeface="Playfair Display" pitchFamily="2" charset="0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Google Shape;231;p33">
            <a:extLst>
              <a:ext uri="{FF2B5EF4-FFF2-40B4-BE49-F238E27FC236}">
                <a16:creationId xmlns:a16="http://schemas.microsoft.com/office/drawing/2014/main" id="{6DFEFF03-EEAE-48E0-9E8B-5ECB6EE2539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08050" y="2846388"/>
            <a:ext cx="1993900" cy="3476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21900" tIns="121900" rIns="121900" bIns="121900" anchor="b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Clr>
                <a:srgbClr val="000000"/>
              </a:buClr>
              <a:buSzPts val="1100"/>
              <a:buFont typeface="Arial" panose="020B0604020202020204" pitchFamily="34" charset="0"/>
              <a:buNone/>
            </a:pPr>
            <a:r>
              <a:rPr lang="en-US" altLang="zh-TW" sz="1400" b="1" dirty="0">
                <a:latin typeface="Times" panose="02020603050405020304" pitchFamily="18" charset="0"/>
                <a:ea typeface="Baskerville" panose="02020502070401020303" pitchFamily="18" charset="0"/>
                <a:cs typeface="Didot" panose="02000503000000020003" pitchFamily="2" charset="-79"/>
                <a:sym typeface="Playfair Display"/>
              </a:rPr>
              <a:t>SR-15546(TF)(L)</a:t>
            </a:r>
            <a:endParaRPr lang="en-US" altLang="en-US" sz="1400" b="1" dirty="0">
              <a:latin typeface="Times" panose="02020603050405020304" pitchFamily="18" charset="0"/>
              <a:ea typeface="Baskerville" panose="02020502070401020303" pitchFamily="18" charset="0"/>
              <a:cs typeface="Didot" panose="02000503000000020003" pitchFamily="2" charset="-79"/>
              <a:sym typeface="Playfair Display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2D6D7356-0545-1846-A691-02F60B40BE99}"/>
              </a:ext>
            </a:extLst>
          </p:cNvPr>
          <p:cNvSpPr txBox="1"/>
          <p:nvPr/>
        </p:nvSpPr>
        <p:spPr>
          <a:xfrm>
            <a:off x="946150" y="3903663"/>
            <a:ext cx="1403350" cy="27781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fontAlgn="auto" hangingPunct="1">
              <a:spcAft>
                <a:spcPts val="2133"/>
              </a:spcAft>
              <a:defRPr/>
            </a:pPr>
            <a:r>
              <a:rPr lang="en-US" altLang="zh-TW" sz="1200" kern="0" dirty="0">
                <a:latin typeface="Arial" panose="020B0604020202020204" pitchFamily="34" charset="0"/>
                <a:cs typeface="Arial" panose="020B0604020202020204" pitchFamily="34" charset="0"/>
              </a:rPr>
              <a:t>57</a:t>
            </a:r>
            <a:r>
              <a:rPr lang="en-US" sz="1200" kern="0" dirty="0">
                <a:latin typeface="Arial" panose="020B0604020202020204" pitchFamily="34" charset="0"/>
                <a:cs typeface="Arial" panose="020B0604020202020204" pitchFamily="34" charset="0"/>
              </a:rPr>
              <a:t>” X 100</a:t>
            </a:r>
            <a:r>
              <a:rPr lang="zh-TW" altLang="en-US" sz="1200" kern="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kern="0" dirty="0" err="1">
                <a:latin typeface="Arial" panose="020B0604020202020204" pitchFamily="34" charset="0"/>
                <a:cs typeface="Arial" panose="020B0604020202020204" pitchFamily="34" charset="0"/>
              </a:rPr>
              <a:t>gsm</a:t>
            </a:r>
            <a:endParaRPr lang="en-US" sz="1200" kern="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Rounded Rectangle 14">
            <a:extLst>
              <a:ext uri="{FF2B5EF4-FFF2-40B4-BE49-F238E27FC236}">
                <a16:creationId xmlns:a16="http://schemas.microsoft.com/office/drawing/2014/main" id="{41EF76DE-96C9-DC47-AD72-6D62D51A3D31}"/>
              </a:ext>
            </a:extLst>
          </p:cNvPr>
          <p:cNvSpPr/>
          <p:nvPr/>
        </p:nvSpPr>
        <p:spPr bwMode="auto">
          <a:xfrm>
            <a:off x="1450975" y="3267075"/>
            <a:ext cx="1277938" cy="260350"/>
          </a:xfrm>
          <a:prstGeom prst="roundRect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defRPr/>
            </a:pPr>
            <a:endParaRPr lang="en-US" altLang="zh-CN">
              <a:solidFill>
                <a:srgbClr val="FFFFFF"/>
              </a:solidFill>
              <a:ea typeface="SimSun" panose="02010600030101010101" pitchFamily="2" charset="-122"/>
            </a:endParaRPr>
          </a:p>
        </p:txBody>
      </p:sp>
      <p:sp>
        <p:nvSpPr>
          <p:cNvPr id="15365" name="TextBox 58">
            <a:extLst>
              <a:ext uri="{FF2B5EF4-FFF2-40B4-BE49-F238E27FC236}">
                <a16:creationId xmlns:a16="http://schemas.microsoft.com/office/drawing/2014/main" id="{A279C8FD-899D-4266-AD55-B8DEAB46C53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46150" y="3255963"/>
            <a:ext cx="1906588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TW" sz="1200">
                <a:latin typeface="Arial" panose="020B0604020202020204" pitchFamily="34" charset="0"/>
                <a:cs typeface="Arial" panose="020B0604020202020204" pitchFamily="34" charset="0"/>
              </a:rPr>
              <a:t>72%    </a:t>
            </a:r>
            <a:r>
              <a:rPr lang="en-US" altLang="zh-TW" sz="12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Recycled</a:t>
            </a:r>
            <a:r>
              <a:rPr lang="zh-TW" altLang="en-US" sz="12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zh-TW" sz="12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Nylon</a:t>
            </a:r>
            <a:endParaRPr lang="en-US" altLang="en-US" sz="1200">
              <a:latin typeface="Arial" panose="020B0604020202020204" pitchFamily="34" charset="0"/>
              <a:ea typeface="新細明體" panose="02020500000000000000" pitchFamily="18" charset="-120"/>
              <a:cs typeface="Arial" panose="020B0604020202020204" pitchFamily="34" charset="0"/>
            </a:endParaRPr>
          </a:p>
        </p:txBody>
      </p:sp>
      <p:sp>
        <p:nvSpPr>
          <p:cNvPr id="15366" name="TextBox 58">
            <a:extLst>
              <a:ext uri="{FF2B5EF4-FFF2-40B4-BE49-F238E27FC236}">
                <a16:creationId xmlns:a16="http://schemas.microsoft.com/office/drawing/2014/main" id="{8DE294D9-3BB2-45F2-99DA-79DE208EE75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46150" y="3527425"/>
            <a:ext cx="1906588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TW" sz="1200">
                <a:latin typeface="Arial" panose="020B0604020202020204" pitchFamily="34" charset="0"/>
                <a:cs typeface="Arial" panose="020B0604020202020204" pitchFamily="34" charset="0"/>
              </a:rPr>
              <a:t>28%    Elastane</a:t>
            </a:r>
            <a:endParaRPr lang="en-US" altLang="en-US" sz="1200">
              <a:latin typeface="Arial" panose="020B0604020202020204" pitchFamily="34" charset="0"/>
              <a:ea typeface="新細明體" panose="02020500000000000000" pitchFamily="18" charset="-120"/>
              <a:cs typeface="Arial" panose="020B0604020202020204" pitchFamily="34" charset="0"/>
            </a:endParaRPr>
          </a:p>
        </p:txBody>
      </p:sp>
      <p:sp>
        <p:nvSpPr>
          <p:cNvPr id="15367" name="Google Shape;231;p33">
            <a:extLst>
              <a:ext uri="{FF2B5EF4-FFF2-40B4-BE49-F238E27FC236}">
                <a16:creationId xmlns:a16="http://schemas.microsoft.com/office/drawing/2014/main" id="{782F98A5-F1C8-4525-A0E3-0107CAA8109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94100" y="2846388"/>
            <a:ext cx="1993900" cy="3476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21900" tIns="121900" rIns="121900" bIns="121900" anchor="b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Clr>
                <a:srgbClr val="000000"/>
              </a:buClr>
              <a:buSzPts val="1100"/>
              <a:buFont typeface="Arial" panose="020B0604020202020204" pitchFamily="34" charset="0"/>
              <a:buNone/>
            </a:pPr>
            <a:r>
              <a:rPr lang="en-US" altLang="zh-TW" sz="1400" b="1" dirty="0">
                <a:latin typeface="Times" panose="02020603050405020304" pitchFamily="18" charset="0"/>
                <a:ea typeface="Baskerville" panose="02020502070401020303" pitchFamily="18" charset="0"/>
                <a:cs typeface="Didot" panose="02000503000000020003" pitchFamily="2" charset="-79"/>
                <a:sym typeface="Playfair Display"/>
              </a:rPr>
              <a:t>SR-15773(TF)(L)</a:t>
            </a:r>
            <a:endParaRPr lang="en-US" altLang="en-US" sz="1400" b="1" dirty="0">
              <a:latin typeface="Times" panose="02020603050405020304" pitchFamily="18" charset="0"/>
              <a:ea typeface="Baskerville" panose="02020502070401020303" pitchFamily="18" charset="0"/>
              <a:cs typeface="Didot" panose="02000503000000020003" pitchFamily="2" charset="-79"/>
              <a:sym typeface="Playfair Display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DD691246-368F-424F-BF59-418D845ECC96}"/>
              </a:ext>
            </a:extLst>
          </p:cNvPr>
          <p:cNvSpPr txBox="1"/>
          <p:nvPr/>
        </p:nvSpPr>
        <p:spPr>
          <a:xfrm>
            <a:off x="3632200" y="3903663"/>
            <a:ext cx="1403350" cy="27781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fontAlgn="auto" hangingPunct="1">
              <a:spcAft>
                <a:spcPts val="2133"/>
              </a:spcAft>
              <a:defRPr/>
            </a:pPr>
            <a:r>
              <a:rPr lang="en-US" altLang="zh-TW" sz="1200" kern="0" dirty="0">
                <a:latin typeface="Arial" panose="020B0604020202020204" pitchFamily="34" charset="0"/>
                <a:cs typeface="Arial" panose="020B0604020202020204" pitchFamily="34" charset="0"/>
              </a:rPr>
              <a:t>55</a:t>
            </a:r>
            <a:r>
              <a:rPr lang="en-US" sz="1200" kern="0" dirty="0">
                <a:latin typeface="Arial" panose="020B0604020202020204" pitchFamily="34" charset="0"/>
                <a:cs typeface="Arial" panose="020B0604020202020204" pitchFamily="34" charset="0"/>
              </a:rPr>
              <a:t>” X 140</a:t>
            </a:r>
            <a:r>
              <a:rPr lang="zh-TW" altLang="en-US" sz="1200" kern="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kern="0" dirty="0" err="1">
                <a:latin typeface="Arial" panose="020B0604020202020204" pitchFamily="34" charset="0"/>
                <a:cs typeface="Arial" panose="020B0604020202020204" pitchFamily="34" charset="0"/>
              </a:rPr>
              <a:t>gsm</a:t>
            </a:r>
            <a:endParaRPr lang="en-US" sz="1200" kern="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1" name="Rounded Rectangle 20">
            <a:extLst>
              <a:ext uri="{FF2B5EF4-FFF2-40B4-BE49-F238E27FC236}">
                <a16:creationId xmlns:a16="http://schemas.microsoft.com/office/drawing/2014/main" id="{AB41B58C-776B-2548-9587-DB999F0D770E}"/>
              </a:ext>
            </a:extLst>
          </p:cNvPr>
          <p:cNvSpPr/>
          <p:nvPr/>
        </p:nvSpPr>
        <p:spPr bwMode="auto">
          <a:xfrm>
            <a:off x="4137025" y="3267075"/>
            <a:ext cx="1277938" cy="260350"/>
          </a:xfrm>
          <a:prstGeom prst="roundRect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defRPr/>
            </a:pPr>
            <a:endParaRPr lang="en-US" altLang="zh-CN">
              <a:solidFill>
                <a:srgbClr val="FFFFFF"/>
              </a:solidFill>
              <a:ea typeface="SimSun" panose="02010600030101010101" pitchFamily="2" charset="-122"/>
            </a:endParaRPr>
          </a:p>
        </p:txBody>
      </p:sp>
      <p:sp>
        <p:nvSpPr>
          <p:cNvPr id="15370" name="TextBox 58">
            <a:extLst>
              <a:ext uri="{FF2B5EF4-FFF2-40B4-BE49-F238E27FC236}">
                <a16:creationId xmlns:a16="http://schemas.microsoft.com/office/drawing/2014/main" id="{12588ED7-96C3-43DE-B7BA-FD4D09C019F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632200" y="3255963"/>
            <a:ext cx="1906588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TW" sz="1200">
                <a:latin typeface="Arial" panose="020B0604020202020204" pitchFamily="34" charset="0"/>
                <a:cs typeface="Arial" panose="020B0604020202020204" pitchFamily="34" charset="0"/>
              </a:rPr>
              <a:t>70%    </a:t>
            </a:r>
            <a:r>
              <a:rPr lang="en-US" altLang="zh-TW" sz="12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Recycled</a:t>
            </a:r>
            <a:r>
              <a:rPr lang="zh-TW" altLang="en-US" sz="12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zh-TW" sz="12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Nylon</a:t>
            </a:r>
            <a:endParaRPr lang="en-US" altLang="en-US" sz="1200">
              <a:latin typeface="Arial" panose="020B0604020202020204" pitchFamily="34" charset="0"/>
              <a:ea typeface="新細明體" panose="02020500000000000000" pitchFamily="18" charset="-120"/>
              <a:cs typeface="Arial" panose="020B0604020202020204" pitchFamily="34" charset="0"/>
            </a:endParaRPr>
          </a:p>
        </p:txBody>
      </p:sp>
      <p:sp>
        <p:nvSpPr>
          <p:cNvPr id="15371" name="TextBox 58">
            <a:extLst>
              <a:ext uri="{FF2B5EF4-FFF2-40B4-BE49-F238E27FC236}">
                <a16:creationId xmlns:a16="http://schemas.microsoft.com/office/drawing/2014/main" id="{168732A6-8A78-42B6-A967-A3F0A0D55F1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632200" y="3527425"/>
            <a:ext cx="1906588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TW" sz="1200">
                <a:latin typeface="Arial" panose="020B0604020202020204" pitchFamily="34" charset="0"/>
                <a:cs typeface="Arial" panose="020B0604020202020204" pitchFamily="34" charset="0"/>
              </a:rPr>
              <a:t>30%    Elastane</a:t>
            </a:r>
            <a:endParaRPr lang="en-US" altLang="en-US" sz="1200">
              <a:latin typeface="Arial" panose="020B0604020202020204" pitchFamily="34" charset="0"/>
              <a:ea typeface="新細明體" panose="02020500000000000000" pitchFamily="18" charset="-120"/>
              <a:cs typeface="Arial" panose="020B0604020202020204" pitchFamily="34" charset="0"/>
            </a:endParaRPr>
          </a:p>
        </p:txBody>
      </p:sp>
      <p:sp>
        <p:nvSpPr>
          <p:cNvPr id="15372" name="Google Shape;231;p33">
            <a:extLst>
              <a:ext uri="{FF2B5EF4-FFF2-40B4-BE49-F238E27FC236}">
                <a16:creationId xmlns:a16="http://schemas.microsoft.com/office/drawing/2014/main" id="{D69D92D5-60E2-41B2-A4BC-62FCBF7B4DD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948738" y="2846388"/>
            <a:ext cx="1993900" cy="3476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21900" tIns="121900" rIns="121900" bIns="121900" anchor="b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Clr>
                <a:srgbClr val="000000"/>
              </a:buClr>
              <a:buSzPts val="1100"/>
              <a:buFont typeface="Arial" panose="020B0604020202020204" pitchFamily="34" charset="0"/>
              <a:buNone/>
            </a:pPr>
            <a:r>
              <a:rPr lang="en-US" altLang="zh-TW" sz="1400" b="1" dirty="0">
                <a:latin typeface="Times" panose="02020603050405020304" pitchFamily="18" charset="0"/>
                <a:ea typeface="Baskerville" panose="02020502070401020303" pitchFamily="18" charset="0"/>
                <a:cs typeface="Didot" panose="02000503000000020003" pitchFamily="2" charset="-79"/>
                <a:sym typeface="Playfair Display"/>
              </a:rPr>
              <a:t>SR-15422(TK)W(L)</a:t>
            </a:r>
            <a:endParaRPr lang="en-US" altLang="en-US" sz="1400" b="1" dirty="0">
              <a:latin typeface="Times" panose="02020603050405020304" pitchFamily="18" charset="0"/>
              <a:ea typeface="Baskerville" panose="02020502070401020303" pitchFamily="18" charset="0"/>
              <a:cs typeface="Didot" panose="02000503000000020003" pitchFamily="2" charset="-79"/>
              <a:sym typeface="Playfair Display"/>
            </a:endParaRP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6815C1C2-2324-AE44-9057-2B493620292C}"/>
              </a:ext>
            </a:extLst>
          </p:cNvPr>
          <p:cNvSpPr txBox="1"/>
          <p:nvPr/>
        </p:nvSpPr>
        <p:spPr>
          <a:xfrm>
            <a:off x="8986838" y="3903663"/>
            <a:ext cx="1403350" cy="27781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fontAlgn="auto" hangingPunct="1">
              <a:spcAft>
                <a:spcPts val="2133"/>
              </a:spcAft>
              <a:defRPr/>
            </a:pPr>
            <a:r>
              <a:rPr lang="en-US" sz="1200" kern="0" dirty="0">
                <a:latin typeface="Arial" panose="020B0604020202020204" pitchFamily="34" charset="0"/>
                <a:cs typeface="Arial" panose="020B0604020202020204" pitchFamily="34" charset="0"/>
              </a:rPr>
              <a:t>62” X 160</a:t>
            </a:r>
            <a:r>
              <a:rPr lang="zh-TW" altLang="en-US" sz="1200" kern="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kern="0" dirty="0" err="1">
                <a:latin typeface="Arial" panose="020B0604020202020204" pitchFamily="34" charset="0"/>
                <a:cs typeface="Arial" panose="020B0604020202020204" pitchFamily="34" charset="0"/>
              </a:rPr>
              <a:t>gsm</a:t>
            </a:r>
            <a:endParaRPr lang="en-US" sz="1200" kern="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7" name="Rounded Rectangle 26">
            <a:extLst>
              <a:ext uri="{FF2B5EF4-FFF2-40B4-BE49-F238E27FC236}">
                <a16:creationId xmlns:a16="http://schemas.microsoft.com/office/drawing/2014/main" id="{926CC6D7-EFBF-104D-99A0-70B5193C9ACE}"/>
              </a:ext>
            </a:extLst>
          </p:cNvPr>
          <p:cNvSpPr/>
          <p:nvPr/>
        </p:nvSpPr>
        <p:spPr bwMode="auto">
          <a:xfrm>
            <a:off x="9491663" y="3267075"/>
            <a:ext cx="1277937" cy="260350"/>
          </a:xfrm>
          <a:prstGeom prst="roundRect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defRPr/>
            </a:pPr>
            <a:endParaRPr lang="en-US" altLang="zh-CN">
              <a:solidFill>
                <a:srgbClr val="FFFFFF"/>
              </a:solidFill>
              <a:ea typeface="SimSun" panose="02010600030101010101" pitchFamily="2" charset="-122"/>
            </a:endParaRPr>
          </a:p>
        </p:txBody>
      </p:sp>
      <p:sp>
        <p:nvSpPr>
          <p:cNvPr id="15375" name="TextBox 58">
            <a:extLst>
              <a:ext uri="{FF2B5EF4-FFF2-40B4-BE49-F238E27FC236}">
                <a16:creationId xmlns:a16="http://schemas.microsoft.com/office/drawing/2014/main" id="{4597CFC8-3713-4B97-A5AE-11C146EA90C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986838" y="3255963"/>
            <a:ext cx="1906587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TW" sz="1200">
                <a:latin typeface="Arial" panose="020B0604020202020204" pitchFamily="34" charset="0"/>
                <a:cs typeface="Arial" panose="020B0604020202020204" pitchFamily="34" charset="0"/>
              </a:rPr>
              <a:t>74%    </a:t>
            </a:r>
            <a:r>
              <a:rPr lang="en-US" altLang="zh-TW" sz="12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Recycled</a:t>
            </a:r>
            <a:r>
              <a:rPr lang="zh-TW" altLang="en-US" sz="12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zh-TW" sz="12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Nylon</a:t>
            </a:r>
            <a:endParaRPr lang="en-US" altLang="en-US" sz="1200">
              <a:latin typeface="Arial" panose="020B0604020202020204" pitchFamily="34" charset="0"/>
              <a:ea typeface="新細明體" panose="02020500000000000000" pitchFamily="18" charset="-120"/>
              <a:cs typeface="Arial" panose="020B0604020202020204" pitchFamily="34" charset="0"/>
            </a:endParaRPr>
          </a:p>
        </p:txBody>
      </p:sp>
      <p:sp>
        <p:nvSpPr>
          <p:cNvPr id="15376" name="TextBox 58">
            <a:extLst>
              <a:ext uri="{FF2B5EF4-FFF2-40B4-BE49-F238E27FC236}">
                <a16:creationId xmlns:a16="http://schemas.microsoft.com/office/drawing/2014/main" id="{BAEA4B0A-D11A-4933-B29D-DC3B7E3FEC2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986838" y="3527425"/>
            <a:ext cx="1906587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TW" sz="1200">
                <a:latin typeface="Arial" panose="020B0604020202020204" pitchFamily="34" charset="0"/>
                <a:cs typeface="Arial" panose="020B0604020202020204" pitchFamily="34" charset="0"/>
              </a:rPr>
              <a:t>26%    Elastane</a:t>
            </a:r>
            <a:endParaRPr lang="en-US" altLang="en-US" sz="1200">
              <a:latin typeface="Arial" panose="020B0604020202020204" pitchFamily="34" charset="0"/>
              <a:ea typeface="新細明體" panose="02020500000000000000" pitchFamily="18" charset="-120"/>
              <a:cs typeface="Arial" panose="020B0604020202020204" pitchFamily="34" charset="0"/>
            </a:endParaRPr>
          </a:p>
        </p:txBody>
      </p:sp>
      <p:sp>
        <p:nvSpPr>
          <p:cNvPr id="15377" name="Google Shape;231;p33">
            <a:extLst>
              <a:ext uri="{FF2B5EF4-FFF2-40B4-BE49-F238E27FC236}">
                <a16:creationId xmlns:a16="http://schemas.microsoft.com/office/drawing/2014/main" id="{E7CD34AA-CD3F-4DE7-8CA2-348EBA85795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246813" y="2862263"/>
            <a:ext cx="1993900" cy="3476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21900" tIns="121900" rIns="121900" bIns="121900" anchor="b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Clr>
                <a:srgbClr val="000000"/>
              </a:buClr>
              <a:buSzPts val="1100"/>
              <a:buFont typeface="Arial" panose="020B0604020202020204" pitchFamily="34" charset="0"/>
              <a:buNone/>
            </a:pPr>
            <a:r>
              <a:rPr lang="en-US" altLang="zh-TW" sz="1400" b="1" dirty="0">
                <a:latin typeface="Times" panose="02020603050405020304" pitchFamily="18" charset="0"/>
                <a:ea typeface="Baskerville" panose="02020502070401020303" pitchFamily="18" charset="0"/>
                <a:cs typeface="Didot" panose="02000503000000020003" pitchFamily="2" charset="-79"/>
                <a:sym typeface="Playfair Display"/>
              </a:rPr>
              <a:t>SR-15950(TF)(L)</a:t>
            </a:r>
            <a:endParaRPr lang="en-US" altLang="en-US" sz="1400" b="1" dirty="0">
              <a:latin typeface="Times" panose="02020603050405020304" pitchFamily="18" charset="0"/>
              <a:ea typeface="Baskerville" panose="02020502070401020303" pitchFamily="18" charset="0"/>
              <a:cs typeface="Didot" panose="02000503000000020003" pitchFamily="2" charset="-79"/>
              <a:sym typeface="Playfair Display"/>
            </a:endParaRP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BA8EFD95-FD42-1C41-8D62-57B1E1CC019F}"/>
              </a:ext>
            </a:extLst>
          </p:cNvPr>
          <p:cNvSpPr txBox="1"/>
          <p:nvPr/>
        </p:nvSpPr>
        <p:spPr>
          <a:xfrm>
            <a:off x="6284913" y="3919538"/>
            <a:ext cx="1403350" cy="27781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fontAlgn="auto" hangingPunct="1">
              <a:spcAft>
                <a:spcPts val="2133"/>
              </a:spcAft>
              <a:defRPr/>
            </a:pPr>
            <a:r>
              <a:rPr lang="en-US" sz="1200" kern="0" dirty="0">
                <a:latin typeface="Arial" panose="020B0604020202020204" pitchFamily="34" charset="0"/>
                <a:cs typeface="Arial" panose="020B0604020202020204" pitchFamily="34" charset="0"/>
              </a:rPr>
              <a:t>50” X 160</a:t>
            </a:r>
            <a:r>
              <a:rPr lang="zh-TW" altLang="en-US" sz="1200" kern="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kern="0" dirty="0" err="1">
                <a:latin typeface="Arial" panose="020B0604020202020204" pitchFamily="34" charset="0"/>
                <a:cs typeface="Arial" panose="020B0604020202020204" pitchFamily="34" charset="0"/>
              </a:rPr>
              <a:t>gsm</a:t>
            </a:r>
            <a:endParaRPr lang="en-US" sz="1200" kern="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2" name="Rounded Rectangle 31">
            <a:extLst>
              <a:ext uri="{FF2B5EF4-FFF2-40B4-BE49-F238E27FC236}">
                <a16:creationId xmlns:a16="http://schemas.microsoft.com/office/drawing/2014/main" id="{CD14CF14-5F1D-9941-B165-CDAE1F70C284}"/>
              </a:ext>
            </a:extLst>
          </p:cNvPr>
          <p:cNvSpPr/>
          <p:nvPr/>
        </p:nvSpPr>
        <p:spPr bwMode="auto">
          <a:xfrm>
            <a:off x="6789738" y="3282950"/>
            <a:ext cx="1277937" cy="260350"/>
          </a:xfrm>
          <a:prstGeom prst="roundRect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defRPr/>
            </a:pPr>
            <a:endParaRPr lang="en-US" altLang="zh-CN">
              <a:solidFill>
                <a:srgbClr val="FFFFFF"/>
              </a:solidFill>
              <a:ea typeface="SimSun" panose="02010600030101010101" pitchFamily="2" charset="-122"/>
            </a:endParaRPr>
          </a:p>
        </p:txBody>
      </p:sp>
      <p:sp>
        <p:nvSpPr>
          <p:cNvPr id="15380" name="TextBox 58">
            <a:extLst>
              <a:ext uri="{FF2B5EF4-FFF2-40B4-BE49-F238E27FC236}">
                <a16:creationId xmlns:a16="http://schemas.microsoft.com/office/drawing/2014/main" id="{DC156774-D092-40B6-92B6-FA2E405ABC7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284913" y="3271838"/>
            <a:ext cx="1906587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TW" sz="1200">
                <a:latin typeface="Arial" panose="020B0604020202020204" pitchFamily="34" charset="0"/>
                <a:cs typeface="Arial" panose="020B0604020202020204" pitchFamily="34" charset="0"/>
              </a:rPr>
              <a:t>73%    </a:t>
            </a:r>
            <a:r>
              <a:rPr lang="en-US" altLang="zh-TW" sz="12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Recycled</a:t>
            </a:r>
            <a:r>
              <a:rPr lang="zh-TW" altLang="en-US" sz="12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zh-TW" sz="12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Nylon</a:t>
            </a:r>
            <a:endParaRPr lang="en-US" altLang="en-US" sz="1200">
              <a:latin typeface="Arial" panose="020B0604020202020204" pitchFamily="34" charset="0"/>
              <a:ea typeface="新細明體" panose="02020500000000000000" pitchFamily="18" charset="-120"/>
              <a:cs typeface="Arial" panose="020B0604020202020204" pitchFamily="34" charset="0"/>
            </a:endParaRPr>
          </a:p>
        </p:txBody>
      </p:sp>
      <p:sp>
        <p:nvSpPr>
          <p:cNvPr id="15381" name="TextBox 58">
            <a:extLst>
              <a:ext uri="{FF2B5EF4-FFF2-40B4-BE49-F238E27FC236}">
                <a16:creationId xmlns:a16="http://schemas.microsoft.com/office/drawing/2014/main" id="{932C724F-03E0-45B9-8D49-D121E1738B8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284913" y="3543300"/>
            <a:ext cx="1906587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TW" sz="1200">
                <a:latin typeface="Arial" panose="020B0604020202020204" pitchFamily="34" charset="0"/>
                <a:cs typeface="Arial" panose="020B0604020202020204" pitchFamily="34" charset="0"/>
              </a:rPr>
              <a:t>27%    Elastane</a:t>
            </a:r>
            <a:endParaRPr lang="en-US" altLang="en-US" sz="1200">
              <a:latin typeface="Arial" panose="020B0604020202020204" pitchFamily="34" charset="0"/>
              <a:ea typeface="新細明體" panose="02020500000000000000" pitchFamily="18" charset="-120"/>
              <a:cs typeface="Arial" panose="020B0604020202020204" pitchFamily="34" charset="0"/>
            </a:endParaRPr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798CB8D5-0D7B-394B-8B82-7E6A5470B7EC}"/>
              </a:ext>
            </a:extLst>
          </p:cNvPr>
          <p:cNvSpPr/>
          <p:nvPr/>
        </p:nvSpPr>
        <p:spPr>
          <a:xfrm>
            <a:off x="0" y="4763"/>
            <a:ext cx="12192000" cy="306387"/>
          </a:xfrm>
          <a:prstGeom prst="rect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defRPr/>
            </a:pPr>
            <a:endParaRPr lang="en-US" altLang="zh-CN">
              <a:solidFill>
                <a:srgbClr val="FFFFFF"/>
              </a:solidFill>
              <a:ea typeface="SimSun" panose="02010600030101010101" pitchFamily="2" charset="-122"/>
            </a:endParaRPr>
          </a:p>
        </p:txBody>
      </p:sp>
      <p:sp>
        <p:nvSpPr>
          <p:cNvPr id="15383" name="TextBox 36">
            <a:extLst>
              <a:ext uri="{FF2B5EF4-FFF2-40B4-BE49-F238E27FC236}">
                <a16:creationId xmlns:a16="http://schemas.microsoft.com/office/drawing/2014/main" id="{EE5ABCC9-23FC-4BB7-B96F-4DC1E30CD81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2625" y="25400"/>
            <a:ext cx="10826750" cy="266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zh-TW" sz="1100" b="1">
                <a:solidFill>
                  <a:schemeClr val="bg1"/>
                </a:solidFill>
                <a:latin typeface="Poppins Medium" pitchFamily="2" charset="0"/>
                <a:ea typeface="Montserrat" pitchFamily="2" charset="0"/>
                <a:cs typeface="Poppins Medium" pitchFamily="2" charset="0"/>
              </a:rPr>
              <a:t>SUSTAINABILITY</a:t>
            </a:r>
            <a:r>
              <a:rPr lang="zh-TW" altLang="en-US" sz="1100" b="1">
                <a:solidFill>
                  <a:schemeClr val="bg1"/>
                </a:solidFill>
                <a:latin typeface="Poppins Medium" pitchFamily="2" charset="0"/>
                <a:ea typeface="Montserrat" pitchFamily="2" charset="0"/>
                <a:cs typeface="Poppins Medium" pitchFamily="2" charset="0"/>
              </a:rPr>
              <a:t> </a:t>
            </a:r>
            <a:r>
              <a:rPr lang="en-US" altLang="zh-TW" sz="1100" b="1">
                <a:solidFill>
                  <a:srgbClr val="FFEC1E"/>
                </a:solidFill>
                <a:latin typeface="Poppins Medium" pitchFamily="2" charset="0"/>
                <a:ea typeface="Montserrat" pitchFamily="2" charset="0"/>
                <a:cs typeface="Poppins Medium" pitchFamily="2" charset="0"/>
              </a:rPr>
              <a:t>FOR</a:t>
            </a:r>
            <a:r>
              <a:rPr lang="zh-TW" altLang="en-US" sz="1100" b="1">
                <a:solidFill>
                  <a:srgbClr val="FFEC1E"/>
                </a:solidFill>
                <a:latin typeface="Poppins Medium" pitchFamily="2" charset="0"/>
                <a:ea typeface="Montserrat" pitchFamily="2" charset="0"/>
                <a:cs typeface="Poppins Medium" pitchFamily="2" charset="0"/>
              </a:rPr>
              <a:t> </a:t>
            </a:r>
            <a:r>
              <a:rPr lang="en-US" altLang="zh-TW" sz="1100" b="1">
                <a:solidFill>
                  <a:srgbClr val="FFEC1E"/>
                </a:solidFill>
                <a:latin typeface="Poppins Medium" pitchFamily="2" charset="0"/>
                <a:ea typeface="Montserrat" pitchFamily="2" charset="0"/>
                <a:cs typeface="Poppins Medium" pitchFamily="2" charset="0"/>
              </a:rPr>
              <a:t>INTIMATE</a:t>
            </a:r>
          </a:p>
        </p:txBody>
      </p:sp>
      <p:sp>
        <p:nvSpPr>
          <p:cNvPr id="38" name="Google Shape;197;p31">
            <a:extLst>
              <a:ext uri="{FF2B5EF4-FFF2-40B4-BE49-F238E27FC236}">
                <a16:creationId xmlns:a16="http://schemas.microsoft.com/office/drawing/2014/main" id="{B8BF0D7B-3F41-BE45-BF99-AFD2F2E27A90}"/>
              </a:ext>
            </a:extLst>
          </p:cNvPr>
          <p:cNvSpPr>
            <a:spLocks noChangeArrowheads="1"/>
          </p:cNvSpPr>
          <p:nvPr/>
        </p:nvSpPr>
        <p:spPr bwMode="auto">
          <a:xfrm>
            <a:off x="-1588" y="971550"/>
            <a:ext cx="3597276" cy="441325"/>
          </a:xfrm>
          <a:prstGeom prst="rect">
            <a:avLst/>
          </a:prstGeom>
          <a:solidFill>
            <a:srgbClr val="00B15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21900" tIns="121900" rIns="121900" bIns="121900" anchor="ctr"/>
          <a:lstStyle>
            <a:lvl1pPr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  <a:lvl2pPr marL="742950" indent="-285750"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2pPr>
            <a:lvl3pPr marL="1143000" indent="-228600"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3pPr>
            <a:lvl4pPr marL="1600200" indent="-228600"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4pPr>
            <a:lvl5pPr marL="2057400" indent="-228600"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altLang="en-US" sz="1867"/>
          </a:p>
        </p:txBody>
      </p:sp>
      <p:sp>
        <p:nvSpPr>
          <p:cNvPr id="15385" name="Rectangle 45">
            <a:extLst>
              <a:ext uri="{FF2B5EF4-FFF2-40B4-BE49-F238E27FC236}">
                <a16:creationId xmlns:a16="http://schemas.microsoft.com/office/drawing/2014/main" id="{CDB02D57-1B77-41F0-912A-6090D044E0B1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5913" y="425450"/>
            <a:ext cx="4848225" cy="101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Clr>
                <a:srgbClr val="274E13"/>
              </a:buClr>
              <a:buSzPts val="1200"/>
              <a:buFont typeface="Playfair Display"/>
              <a:buNone/>
            </a:pPr>
            <a:r>
              <a:rPr lang="en-US" altLang="zh-TW" sz="3600" b="1">
                <a:solidFill>
                  <a:srgbClr val="00B050"/>
                </a:solidFill>
                <a:latin typeface="Times" panose="02020603050405020304" pitchFamily="18" charset="0"/>
                <a:ea typeface="Baskerville SemiBold" pitchFamily="18" charset="0"/>
                <a:cs typeface="Didot" panose="02000503000000020003" pitchFamily="2" charset="-79"/>
                <a:sym typeface="Playfair Display"/>
              </a:rPr>
              <a:t>Recycled</a:t>
            </a:r>
            <a:r>
              <a:rPr lang="zh-TW" altLang="en-US" sz="3600" b="1">
                <a:solidFill>
                  <a:srgbClr val="00B050"/>
                </a:solidFill>
                <a:latin typeface="Times" panose="02020603050405020304" pitchFamily="18" charset="0"/>
                <a:ea typeface="Baskerville SemiBold" pitchFamily="18" charset="0"/>
                <a:cs typeface="Didot" panose="02000503000000020003" pitchFamily="2" charset="-79"/>
                <a:sym typeface="Playfair Display"/>
              </a:rPr>
              <a:t> </a:t>
            </a:r>
            <a:r>
              <a:rPr lang="en-US" altLang="zh-TW" sz="3600" b="1">
                <a:solidFill>
                  <a:srgbClr val="00B050"/>
                </a:solidFill>
                <a:latin typeface="Times" panose="02020603050405020304" pitchFamily="18" charset="0"/>
                <a:ea typeface="Baskerville SemiBold" pitchFamily="18" charset="0"/>
                <a:cs typeface="Didot" panose="02000503000000020003" pitchFamily="2" charset="-79"/>
                <a:sym typeface="Playfair Display"/>
              </a:rPr>
              <a:t>-</a:t>
            </a:r>
            <a:r>
              <a:rPr lang="zh-TW" altLang="en-US" sz="3600" b="1">
                <a:solidFill>
                  <a:srgbClr val="00B050"/>
                </a:solidFill>
                <a:latin typeface="Times" panose="02020603050405020304" pitchFamily="18" charset="0"/>
                <a:ea typeface="Baskerville SemiBold" pitchFamily="18" charset="0"/>
                <a:cs typeface="Didot" panose="02000503000000020003" pitchFamily="2" charset="-79"/>
                <a:sym typeface="Playfair Display"/>
              </a:rPr>
              <a:t> </a:t>
            </a:r>
            <a:r>
              <a:rPr lang="en-US" altLang="zh-TW" sz="2000" b="1">
                <a:solidFill>
                  <a:srgbClr val="FF6865"/>
                </a:solidFill>
                <a:latin typeface="Times" panose="02020603050405020304" pitchFamily="18" charset="0"/>
                <a:ea typeface="Baskerville SemiBold" pitchFamily="18" charset="0"/>
                <a:cs typeface="Didot" panose="02000503000000020003" pitchFamily="2" charset="-79"/>
                <a:sym typeface="Playfair Display"/>
              </a:rPr>
              <a:t>for Intimate</a:t>
            </a:r>
            <a:endParaRPr lang="en-US" altLang="zh-TW" sz="2000" b="1">
              <a:solidFill>
                <a:srgbClr val="00B0F0"/>
              </a:solidFill>
              <a:latin typeface="Times" panose="02020603050405020304" pitchFamily="18" charset="0"/>
              <a:ea typeface="Baskerville SemiBold" pitchFamily="18" charset="0"/>
              <a:cs typeface="Didot" panose="02000503000000020003" pitchFamily="2" charset="-79"/>
              <a:sym typeface="Playfair Display"/>
            </a:endParaRPr>
          </a:p>
          <a:p>
            <a:pPr eaLnBrk="1" hangingPunct="1">
              <a:lnSpc>
                <a:spcPct val="100000"/>
              </a:lnSpc>
              <a:spcBef>
                <a:spcPct val="0"/>
              </a:spcBef>
              <a:buClr>
                <a:srgbClr val="000000"/>
              </a:buClr>
              <a:buFont typeface="Arial" panose="020B0604020202020204" pitchFamily="34" charset="0"/>
              <a:buNone/>
            </a:pPr>
            <a:r>
              <a:rPr lang="en-US" altLang="zh-TW" sz="2400" b="1">
                <a:solidFill>
                  <a:schemeClr val="bg1"/>
                </a:solidFill>
                <a:latin typeface="Times" panose="02020603050405020304" pitchFamily="18" charset="0"/>
                <a:cs typeface="Arial" panose="020B0604020202020204" pitchFamily="34" charset="0"/>
                <a:sym typeface="Arial" panose="020B0604020202020204" pitchFamily="34" charset="0"/>
              </a:rPr>
              <a:t>Nylon</a:t>
            </a:r>
            <a:endParaRPr lang="en-US" altLang="zh-TW" sz="2400" b="1" baseline="30000">
              <a:solidFill>
                <a:schemeClr val="bg1"/>
              </a:solidFill>
              <a:latin typeface="Times" panose="02020603050405020304" pitchFamily="18" charset="0"/>
              <a:ea typeface="Baskerville SemiBold" pitchFamily="18" charset="0"/>
              <a:cs typeface="Didot" panose="02000503000000020003" pitchFamily="2" charset="-79"/>
              <a:sym typeface="Arial" panose="020B0604020202020204" pitchFamily="34" charset="0"/>
            </a:endParaRPr>
          </a:p>
        </p:txBody>
      </p:sp>
      <p:sp>
        <p:nvSpPr>
          <p:cNvPr id="15386" name="Google Shape;231;p33">
            <a:extLst>
              <a:ext uri="{FF2B5EF4-FFF2-40B4-BE49-F238E27FC236}">
                <a16:creationId xmlns:a16="http://schemas.microsoft.com/office/drawing/2014/main" id="{E31D882E-F619-445A-8EA2-61CB35C91981}"/>
              </a:ext>
            </a:extLst>
          </p:cNvPr>
          <p:cNvSpPr txBox="1">
            <a:spLocks/>
          </p:cNvSpPr>
          <p:nvPr/>
        </p:nvSpPr>
        <p:spPr bwMode="auto">
          <a:xfrm>
            <a:off x="4117975" y="1220788"/>
            <a:ext cx="1306513" cy="3476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21900" tIns="121900" rIns="121900" bIns="121900" anchor="b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685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Clr>
                <a:srgbClr val="000000"/>
              </a:buClr>
              <a:buSzPts val="1100"/>
              <a:buFont typeface="Playfair Display"/>
              <a:buNone/>
            </a:pPr>
            <a:r>
              <a:rPr lang="en-US" altLang="zh-TW" sz="1400" b="1">
                <a:solidFill>
                  <a:srgbClr val="00B050"/>
                </a:solidFill>
                <a:latin typeface="Times" panose="02020603050405020304" pitchFamily="18" charset="0"/>
                <a:ea typeface="Baskerville" panose="02020502070401020303" pitchFamily="18" charset="0"/>
                <a:cs typeface="Didot" panose="02000503000000020003" pitchFamily="2" charset="-79"/>
                <a:sym typeface="Playfair Display"/>
              </a:rPr>
              <a:t>Eco-friendly</a:t>
            </a:r>
          </a:p>
        </p:txBody>
      </p:sp>
      <p:pic>
        <p:nvPicPr>
          <p:cNvPr id="15387" name="Picture 28">
            <a:extLst>
              <a:ext uri="{FF2B5EF4-FFF2-40B4-BE49-F238E27FC236}">
                <a16:creationId xmlns:a16="http://schemas.microsoft.com/office/drawing/2014/main" id="{49DC515D-FEED-43EE-9A87-733088B660D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13250" y="501650"/>
            <a:ext cx="717550" cy="719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88" name="Picture 8">
            <a:extLst>
              <a:ext uri="{FF2B5EF4-FFF2-40B4-BE49-F238E27FC236}">
                <a16:creationId xmlns:a16="http://schemas.microsoft.com/office/drawing/2014/main" id="{AE28D60A-C7BE-4509-B24A-2516428B29B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86425" y="512763"/>
            <a:ext cx="1941513" cy="11064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89" name="Picture 42">
            <a:extLst>
              <a:ext uri="{FF2B5EF4-FFF2-40B4-BE49-F238E27FC236}">
                <a16:creationId xmlns:a16="http://schemas.microsoft.com/office/drawing/2014/main" id="{C9C611CC-2799-489E-8E4A-F29FF5B1CF3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8050" y="4249738"/>
            <a:ext cx="2436813" cy="24368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90" name="Picture 43">
            <a:extLst>
              <a:ext uri="{FF2B5EF4-FFF2-40B4-BE49-F238E27FC236}">
                <a16:creationId xmlns:a16="http://schemas.microsoft.com/office/drawing/2014/main" id="{F81451EC-1A05-4030-98B8-F5FB2135165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94100" y="4249738"/>
            <a:ext cx="2435225" cy="2435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91" name="Picture 44">
            <a:extLst>
              <a:ext uri="{FF2B5EF4-FFF2-40B4-BE49-F238E27FC236}">
                <a16:creationId xmlns:a16="http://schemas.microsoft.com/office/drawing/2014/main" id="{4FB86E21-8A72-4A96-82E6-2C47A033DC2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91263" y="4256088"/>
            <a:ext cx="2420937" cy="2420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92" name="Picture 45">
            <a:extLst>
              <a:ext uri="{FF2B5EF4-FFF2-40B4-BE49-F238E27FC236}">
                <a16:creationId xmlns:a16="http://schemas.microsoft.com/office/drawing/2014/main" id="{1C114977-2440-461F-B05E-05CC47E0B74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48738" y="4256088"/>
            <a:ext cx="2436812" cy="24368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93" name="Picture 2">
            <a:extLst>
              <a:ext uri="{FF2B5EF4-FFF2-40B4-BE49-F238E27FC236}">
                <a16:creationId xmlns:a16="http://schemas.microsoft.com/office/drawing/2014/main" id="{B13507C8-BFBB-4CC3-9411-965870A8380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26550" y="482600"/>
            <a:ext cx="1203325" cy="1604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94" name="Picture 4">
            <a:extLst>
              <a:ext uri="{FF2B5EF4-FFF2-40B4-BE49-F238E27FC236}">
                <a16:creationId xmlns:a16="http://schemas.microsoft.com/office/drawing/2014/main" id="{0A7A7153-5BCE-45FD-AF96-FD6CEA00D8B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93388" y="484188"/>
            <a:ext cx="1344612" cy="1603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95" name="Picture 6">
            <a:extLst>
              <a:ext uri="{FF2B5EF4-FFF2-40B4-BE49-F238E27FC236}">
                <a16:creationId xmlns:a16="http://schemas.microsoft.com/office/drawing/2014/main" id="{6B2D7A62-57AD-47F8-9CF7-BFC92E8C02B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40675" y="501650"/>
            <a:ext cx="1122363" cy="1585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3" name="Straight Connector 32">
            <a:extLst>
              <a:ext uri="{FF2B5EF4-FFF2-40B4-BE49-F238E27FC236}">
                <a16:creationId xmlns:a16="http://schemas.microsoft.com/office/drawing/2014/main" id="{D0B40037-71ED-7E49-9F10-40E7995EBB99}"/>
              </a:ext>
            </a:extLst>
          </p:cNvPr>
          <p:cNvCxnSpPr>
            <a:cxnSpLocks/>
          </p:cNvCxnSpPr>
          <p:nvPr/>
        </p:nvCxnSpPr>
        <p:spPr>
          <a:xfrm>
            <a:off x="7215188" y="1689100"/>
            <a:ext cx="0" cy="4878388"/>
          </a:xfrm>
          <a:prstGeom prst="line">
            <a:avLst/>
          </a:prstGeom>
          <a:ln w="25400">
            <a:solidFill>
              <a:srgbClr val="00B1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5" name="Google Shape;231;p33">
            <a:extLst>
              <a:ext uri="{FF2B5EF4-FFF2-40B4-BE49-F238E27FC236}">
                <a16:creationId xmlns:a16="http://schemas.microsoft.com/office/drawing/2014/main" id="{3A065B47-99E9-4342-AAF4-F199DB24DBD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877175" y="2081213"/>
            <a:ext cx="2428875" cy="3444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21900" tIns="121900" rIns="121900" bIns="121900" anchor="b"/>
          <a:lstStyle>
            <a:lvl1pPr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  <a:lvl2pPr marL="742950" indent="-285750"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2pPr>
            <a:lvl3pPr marL="1143000" indent="-228600"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3pPr>
            <a:lvl4pPr marL="1600200" indent="-228600"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4pPr>
            <a:lvl5pPr marL="2057400" indent="-228600"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  <a:buSzPts val="1100"/>
              <a:buFont typeface="Playfair Display" pitchFamily="2" charset="0"/>
              <a:buNone/>
              <a:defRPr/>
            </a:pPr>
            <a:r>
              <a:rPr lang="en-US" altLang="zh-TW" sz="1867" b="1" dirty="0">
                <a:solidFill>
                  <a:srgbClr val="00B050"/>
                </a:solidFill>
                <a:latin typeface="Times" pitchFamily="2" charset="0"/>
                <a:ea typeface="Baskerville" panose="02020502070401020303" pitchFamily="18" charset="0"/>
                <a:cs typeface="Didot" panose="02000503000000020003" pitchFamily="2" charset="-79"/>
                <a:sym typeface="Playfair Display" pitchFamily="2" charset="0"/>
              </a:rPr>
              <a:t>Rib</a:t>
            </a:r>
            <a:endParaRPr lang="en-US" altLang="en-US" sz="1867" b="1" dirty="0">
              <a:solidFill>
                <a:srgbClr val="00B050"/>
              </a:solidFill>
              <a:latin typeface="Times" pitchFamily="2" charset="0"/>
              <a:ea typeface="Baskerville" panose="02020502070401020303" pitchFamily="18" charset="0"/>
              <a:cs typeface="Didot" panose="02000503000000020003" pitchFamily="2" charset="-79"/>
              <a:sym typeface="Playfair Display" pitchFamily="2" charset="0"/>
            </a:endParaRPr>
          </a:p>
        </p:txBody>
      </p:sp>
      <p:pic>
        <p:nvPicPr>
          <p:cNvPr id="22532" name="Picture 9">
            <a:extLst>
              <a:ext uri="{FF2B5EF4-FFF2-40B4-BE49-F238E27FC236}">
                <a16:creationId xmlns:a16="http://schemas.microsoft.com/office/drawing/2014/main" id="{9621A19C-9E5E-44A2-B118-C8507C8243D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50513" y="3954463"/>
            <a:ext cx="1727200" cy="2659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2533" name="Picture 11">
            <a:extLst>
              <a:ext uri="{FF2B5EF4-FFF2-40B4-BE49-F238E27FC236}">
                <a16:creationId xmlns:a16="http://schemas.microsoft.com/office/drawing/2014/main" id="{FFF8FDD7-984A-4B3E-B29C-1806F9DB112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25138" y="1874838"/>
            <a:ext cx="1435100" cy="1739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9" name="Rectangle 78">
            <a:extLst>
              <a:ext uri="{FF2B5EF4-FFF2-40B4-BE49-F238E27FC236}">
                <a16:creationId xmlns:a16="http://schemas.microsoft.com/office/drawing/2014/main" id="{6B04348D-894E-1D49-9C0D-D01537B75AD8}"/>
              </a:ext>
            </a:extLst>
          </p:cNvPr>
          <p:cNvSpPr/>
          <p:nvPr/>
        </p:nvSpPr>
        <p:spPr>
          <a:xfrm>
            <a:off x="0" y="4763"/>
            <a:ext cx="12192000" cy="306387"/>
          </a:xfrm>
          <a:prstGeom prst="rect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80" name="TextBox 79">
            <a:extLst>
              <a:ext uri="{FF2B5EF4-FFF2-40B4-BE49-F238E27FC236}">
                <a16:creationId xmlns:a16="http://schemas.microsoft.com/office/drawing/2014/main" id="{FAEB276D-0659-B846-B771-66978DFFAE8B}"/>
              </a:ext>
            </a:extLst>
          </p:cNvPr>
          <p:cNvSpPr txBox="1"/>
          <p:nvPr/>
        </p:nvSpPr>
        <p:spPr bwMode="auto">
          <a:xfrm>
            <a:off x="682625" y="25400"/>
            <a:ext cx="10826750" cy="266700"/>
          </a:xfrm>
          <a:prstGeom prst="rect">
            <a:avLst/>
          </a:prstGeom>
          <a:noFill/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zh-TW" sz="1100" b="1">
                <a:solidFill>
                  <a:schemeClr val="bg1"/>
                </a:solidFill>
                <a:latin typeface="Poppins Medium" pitchFamily="2" charset="0"/>
                <a:ea typeface="Montserrat" pitchFamily="2" charset="0"/>
                <a:cs typeface="Poppins Medium" pitchFamily="2" charset="0"/>
              </a:rPr>
              <a:t>SUSTAINABILITY</a:t>
            </a:r>
            <a:r>
              <a:rPr lang="zh-TW" altLang="en-US" sz="1100" b="1">
                <a:solidFill>
                  <a:schemeClr val="bg1"/>
                </a:solidFill>
                <a:latin typeface="Poppins Medium" pitchFamily="2" charset="0"/>
                <a:ea typeface="Montserrat" pitchFamily="2" charset="0"/>
                <a:cs typeface="Poppins Medium" pitchFamily="2" charset="0"/>
              </a:rPr>
              <a:t> </a:t>
            </a:r>
            <a:r>
              <a:rPr lang="en-US" altLang="zh-TW" sz="1100" b="1">
                <a:solidFill>
                  <a:srgbClr val="FFEC1E"/>
                </a:solidFill>
                <a:latin typeface="Poppins Medium" pitchFamily="2" charset="0"/>
                <a:ea typeface="Montserrat" pitchFamily="2" charset="0"/>
                <a:cs typeface="Poppins Medium" pitchFamily="2" charset="0"/>
              </a:rPr>
              <a:t>FOR</a:t>
            </a:r>
            <a:r>
              <a:rPr lang="zh-TW" altLang="en-US" sz="1100" b="1">
                <a:solidFill>
                  <a:srgbClr val="FFEC1E"/>
                </a:solidFill>
                <a:latin typeface="Poppins Medium" pitchFamily="2" charset="0"/>
                <a:ea typeface="Montserrat" pitchFamily="2" charset="0"/>
                <a:cs typeface="Poppins Medium" pitchFamily="2" charset="0"/>
              </a:rPr>
              <a:t> </a:t>
            </a:r>
            <a:r>
              <a:rPr lang="en-US" altLang="zh-TW" sz="1100" b="1">
                <a:solidFill>
                  <a:srgbClr val="FFEC1E"/>
                </a:solidFill>
                <a:latin typeface="Poppins Medium" pitchFamily="2" charset="0"/>
                <a:ea typeface="Montserrat" pitchFamily="2" charset="0"/>
                <a:cs typeface="Poppins Medium" pitchFamily="2" charset="0"/>
              </a:rPr>
              <a:t>INTIMATE</a:t>
            </a:r>
          </a:p>
        </p:txBody>
      </p:sp>
      <p:sp>
        <p:nvSpPr>
          <p:cNvPr id="38" name="Google Shape;197;p31">
            <a:extLst>
              <a:ext uri="{FF2B5EF4-FFF2-40B4-BE49-F238E27FC236}">
                <a16:creationId xmlns:a16="http://schemas.microsoft.com/office/drawing/2014/main" id="{058B7F17-8F14-444F-8368-913202F78B05}"/>
              </a:ext>
            </a:extLst>
          </p:cNvPr>
          <p:cNvSpPr>
            <a:spLocks noChangeArrowheads="1"/>
          </p:cNvSpPr>
          <p:nvPr/>
        </p:nvSpPr>
        <p:spPr bwMode="auto">
          <a:xfrm>
            <a:off x="-1588" y="971550"/>
            <a:ext cx="3597276" cy="441325"/>
          </a:xfrm>
          <a:prstGeom prst="rect">
            <a:avLst/>
          </a:prstGeom>
          <a:solidFill>
            <a:srgbClr val="00B15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21900" tIns="121900" rIns="121900" bIns="121900" anchor="ctr"/>
          <a:lstStyle>
            <a:lvl1pPr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  <a:lvl2pPr marL="742950" indent="-285750"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2pPr>
            <a:lvl3pPr marL="1143000" indent="-228600"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3pPr>
            <a:lvl4pPr marL="1600200" indent="-228600"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4pPr>
            <a:lvl5pPr marL="2057400" indent="-228600"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altLang="en-US" sz="1867"/>
          </a:p>
        </p:txBody>
      </p:sp>
      <p:sp>
        <p:nvSpPr>
          <p:cNvPr id="22537" name="Rectangle 45">
            <a:extLst>
              <a:ext uri="{FF2B5EF4-FFF2-40B4-BE49-F238E27FC236}">
                <a16:creationId xmlns:a16="http://schemas.microsoft.com/office/drawing/2014/main" id="{6F8C86AE-9D92-452F-AFB8-F280D78A37E8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5913" y="425450"/>
            <a:ext cx="4848225" cy="101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Clr>
                <a:srgbClr val="274E13"/>
              </a:buClr>
              <a:buSzPts val="1200"/>
              <a:buFont typeface="Playfair Display"/>
              <a:buNone/>
            </a:pPr>
            <a:r>
              <a:rPr lang="en-US" altLang="zh-TW" sz="3600" b="1">
                <a:solidFill>
                  <a:srgbClr val="00B050"/>
                </a:solidFill>
                <a:latin typeface="Times" panose="02020603050405020304" pitchFamily="18" charset="0"/>
                <a:ea typeface="Baskerville SemiBold" pitchFamily="18" charset="0"/>
                <a:cs typeface="Didot" panose="02000503000000020003" pitchFamily="2" charset="-79"/>
                <a:sym typeface="Playfair Display"/>
              </a:rPr>
              <a:t>Recycled</a:t>
            </a:r>
            <a:r>
              <a:rPr lang="zh-TW" altLang="en-US" sz="3600" b="1">
                <a:solidFill>
                  <a:srgbClr val="00B050"/>
                </a:solidFill>
                <a:latin typeface="Times" panose="02020603050405020304" pitchFamily="18" charset="0"/>
                <a:ea typeface="Baskerville SemiBold" pitchFamily="18" charset="0"/>
                <a:cs typeface="Didot" panose="02000503000000020003" pitchFamily="2" charset="-79"/>
                <a:sym typeface="Playfair Display"/>
              </a:rPr>
              <a:t> </a:t>
            </a:r>
            <a:r>
              <a:rPr lang="en-US" altLang="zh-TW" sz="3600" b="1">
                <a:solidFill>
                  <a:srgbClr val="00B050"/>
                </a:solidFill>
                <a:latin typeface="Times" panose="02020603050405020304" pitchFamily="18" charset="0"/>
                <a:ea typeface="Baskerville SemiBold" pitchFamily="18" charset="0"/>
                <a:cs typeface="Didot" panose="02000503000000020003" pitchFamily="2" charset="-79"/>
                <a:sym typeface="Playfair Display"/>
              </a:rPr>
              <a:t>-</a:t>
            </a:r>
            <a:r>
              <a:rPr lang="zh-TW" altLang="en-US" sz="3600" b="1">
                <a:solidFill>
                  <a:srgbClr val="00B050"/>
                </a:solidFill>
                <a:latin typeface="Times" panose="02020603050405020304" pitchFamily="18" charset="0"/>
                <a:ea typeface="Baskerville SemiBold" pitchFamily="18" charset="0"/>
                <a:cs typeface="Didot" panose="02000503000000020003" pitchFamily="2" charset="-79"/>
                <a:sym typeface="Playfair Display"/>
              </a:rPr>
              <a:t> </a:t>
            </a:r>
            <a:r>
              <a:rPr lang="en-US" altLang="zh-TW" sz="2000" b="1">
                <a:solidFill>
                  <a:srgbClr val="FF6865"/>
                </a:solidFill>
                <a:latin typeface="Times" panose="02020603050405020304" pitchFamily="18" charset="0"/>
                <a:ea typeface="Baskerville SemiBold" pitchFamily="18" charset="0"/>
                <a:cs typeface="Didot" panose="02000503000000020003" pitchFamily="2" charset="-79"/>
                <a:sym typeface="Playfair Display"/>
              </a:rPr>
              <a:t>for Intimate</a:t>
            </a:r>
            <a:endParaRPr lang="en-US" altLang="zh-TW" sz="2000" b="1">
              <a:solidFill>
                <a:srgbClr val="00B0F0"/>
              </a:solidFill>
              <a:latin typeface="Times" panose="02020603050405020304" pitchFamily="18" charset="0"/>
              <a:ea typeface="Baskerville SemiBold" pitchFamily="18" charset="0"/>
              <a:cs typeface="Didot" panose="02000503000000020003" pitchFamily="2" charset="-79"/>
              <a:sym typeface="Playfair Display"/>
            </a:endParaRPr>
          </a:p>
          <a:p>
            <a:pPr eaLnBrk="1" hangingPunct="1">
              <a:lnSpc>
                <a:spcPct val="100000"/>
              </a:lnSpc>
              <a:spcBef>
                <a:spcPct val="0"/>
              </a:spcBef>
              <a:buClr>
                <a:srgbClr val="000000"/>
              </a:buClr>
              <a:buFont typeface="Arial" panose="020B0604020202020204" pitchFamily="34" charset="0"/>
              <a:buNone/>
            </a:pPr>
            <a:r>
              <a:rPr lang="en-US" altLang="zh-TW" sz="2400" b="1">
                <a:solidFill>
                  <a:schemeClr val="bg1"/>
                </a:solidFill>
                <a:latin typeface="Times" panose="02020603050405020304" pitchFamily="18" charset="0"/>
                <a:cs typeface="Arial" panose="020B0604020202020204" pitchFamily="34" charset="0"/>
                <a:sym typeface="Arial" panose="020B0604020202020204" pitchFamily="34" charset="0"/>
              </a:rPr>
              <a:t>Textured Fabric</a:t>
            </a:r>
            <a:endParaRPr lang="en-US" altLang="zh-TW" sz="2400" b="1" baseline="30000">
              <a:solidFill>
                <a:schemeClr val="bg1"/>
              </a:solidFill>
              <a:latin typeface="Times" panose="02020603050405020304" pitchFamily="18" charset="0"/>
              <a:ea typeface="Baskerville SemiBold" pitchFamily="18" charset="0"/>
              <a:cs typeface="Didot" panose="02000503000000020003" pitchFamily="2" charset="-79"/>
              <a:sym typeface="Arial" panose="020B0604020202020204" pitchFamily="34" charset="0"/>
            </a:endParaRPr>
          </a:p>
        </p:txBody>
      </p:sp>
      <p:pic>
        <p:nvPicPr>
          <p:cNvPr id="22538" name="Picture 137">
            <a:extLst>
              <a:ext uri="{FF2B5EF4-FFF2-40B4-BE49-F238E27FC236}">
                <a16:creationId xmlns:a16="http://schemas.microsoft.com/office/drawing/2014/main" id="{7E429FA7-8A62-4A33-AF42-64D1E081A3C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74039" y="4197350"/>
            <a:ext cx="2417763" cy="2416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2539" name="Google Shape;231;p33">
            <a:extLst>
              <a:ext uri="{FF2B5EF4-FFF2-40B4-BE49-F238E27FC236}">
                <a16:creationId xmlns:a16="http://schemas.microsoft.com/office/drawing/2014/main" id="{81ED8FAF-51A9-4B31-B677-F1F20E2870C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880350" y="2603500"/>
            <a:ext cx="1993900" cy="347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21900" tIns="121900" rIns="121900" bIns="121900" anchor="b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Clr>
                <a:srgbClr val="000000"/>
              </a:buClr>
              <a:buSzPts val="1100"/>
              <a:buFont typeface="Playfair Display"/>
              <a:buNone/>
            </a:pPr>
            <a:r>
              <a:rPr lang="en-US" altLang="zh-TW" sz="1400" b="1" dirty="0">
                <a:latin typeface="Times" panose="02020603050405020304" pitchFamily="18" charset="0"/>
                <a:ea typeface="Baskerville" panose="02020502070401020303" pitchFamily="18" charset="0"/>
                <a:cs typeface="Didot" panose="02000503000000020003" pitchFamily="2" charset="-79"/>
                <a:sym typeface="Playfair Display"/>
              </a:rPr>
              <a:t>SR-15359(JG)(L)</a:t>
            </a:r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id="{8B3B5195-F8D3-044B-AC37-5A12398ACFA8}"/>
              </a:ext>
            </a:extLst>
          </p:cNvPr>
          <p:cNvSpPr txBox="1"/>
          <p:nvPr/>
        </p:nvSpPr>
        <p:spPr>
          <a:xfrm>
            <a:off x="7918450" y="3903663"/>
            <a:ext cx="1403350" cy="27781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fontAlgn="auto" hangingPunct="1">
              <a:spcAft>
                <a:spcPts val="2133"/>
              </a:spcAft>
              <a:defRPr/>
            </a:pPr>
            <a:r>
              <a:rPr lang="en-US" altLang="zh-TW" sz="1200" kern="0" dirty="0">
                <a:latin typeface="Arial" panose="020B0604020202020204" pitchFamily="34" charset="0"/>
                <a:cs typeface="Arial" panose="020B0604020202020204" pitchFamily="34" charset="0"/>
              </a:rPr>
              <a:t>60</a:t>
            </a:r>
            <a:r>
              <a:rPr lang="en-US" sz="1200" kern="0" dirty="0">
                <a:latin typeface="Arial" panose="020B0604020202020204" pitchFamily="34" charset="0"/>
                <a:cs typeface="Arial" panose="020B0604020202020204" pitchFamily="34" charset="0"/>
              </a:rPr>
              <a:t>” X 145</a:t>
            </a:r>
            <a:r>
              <a:rPr lang="zh-TW" altLang="en-US" sz="1200" kern="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kern="0" dirty="0" err="1">
                <a:latin typeface="Arial" panose="020B0604020202020204" pitchFamily="34" charset="0"/>
                <a:cs typeface="Arial" panose="020B0604020202020204" pitchFamily="34" charset="0"/>
              </a:rPr>
              <a:t>gsm</a:t>
            </a:r>
            <a:endParaRPr lang="en-US" sz="1200" kern="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7" name="Rounded Rectangle 56">
            <a:extLst>
              <a:ext uri="{FF2B5EF4-FFF2-40B4-BE49-F238E27FC236}">
                <a16:creationId xmlns:a16="http://schemas.microsoft.com/office/drawing/2014/main" id="{0DE423F7-78F1-B94D-9A31-8FA616A7BA58}"/>
              </a:ext>
            </a:extLst>
          </p:cNvPr>
          <p:cNvSpPr/>
          <p:nvPr/>
        </p:nvSpPr>
        <p:spPr bwMode="auto">
          <a:xfrm>
            <a:off x="8421688" y="3024188"/>
            <a:ext cx="1277937" cy="260350"/>
          </a:xfrm>
          <a:prstGeom prst="roundRect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2542" name="TextBox 58">
            <a:extLst>
              <a:ext uri="{FF2B5EF4-FFF2-40B4-BE49-F238E27FC236}">
                <a16:creationId xmlns:a16="http://schemas.microsoft.com/office/drawing/2014/main" id="{EBEA4A86-F64F-4F89-9A9D-8C129C9030E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918450" y="3013075"/>
            <a:ext cx="1906588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TW" sz="1200">
                <a:latin typeface="Arial" panose="020B0604020202020204" pitchFamily="34" charset="0"/>
                <a:cs typeface="Arial" panose="020B0604020202020204" pitchFamily="34" charset="0"/>
              </a:rPr>
              <a:t>62%    </a:t>
            </a:r>
            <a:r>
              <a:rPr lang="en-US" altLang="zh-TW" sz="12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Recycled</a:t>
            </a:r>
            <a:r>
              <a:rPr lang="zh-TW" altLang="en-US" sz="12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zh-TW" sz="12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Nylon</a:t>
            </a:r>
            <a:endParaRPr lang="en-US" altLang="en-US" sz="1200">
              <a:latin typeface="Arial" panose="020B0604020202020204" pitchFamily="34" charset="0"/>
              <a:ea typeface="新細明體" panose="02020500000000000000" pitchFamily="18" charset="-120"/>
              <a:cs typeface="Arial" panose="020B0604020202020204" pitchFamily="34" charset="0"/>
            </a:endParaRPr>
          </a:p>
        </p:txBody>
      </p:sp>
      <p:sp>
        <p:nvSpPr>
          <p:cNvPr id="22543" name="TextBox 58">
            <a:extLst>
              <a:ext uri="{FF2B5EF4-FFF2-40B4-BE49-F238E27FC236}">
                <a16:creationId xmlns:a16="http://schemas.microsoft.com/office/drawing/2014/main" id="{0E12B313-1E7F-48BE-BAF5-42BCB55035B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918450" y="3286125"/>
            <a:ext cx="1906588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TW" sz="1200">
                <a:latin typeface="Arial" panose="020B0604020202020204" pitchFamily="34" charset="0"/>
                <a:cs typeface="Arial" panose="020B0604020202020204" pitchFamily="34" charset="0"/>
              </a:rPr>
              <a:t>38%    Elastane</a:t>
            </a:r>
            <a:endParaRPr lang="en-US" altLang="en-US" sz="1200">
              <a:latin typeface="Arial" panose="020B0604020202020204" pitchFamily="34" charset="0"/>
              <a:ea typeface="新細明體" panose="02020500000000000000" pitchFamily="18" charset="-120"/>
              <a:cs typeface="Arial" panose="020B0604020202020204" pitchFamily="34" charset="0"/>
            </a:endParaRPr>
          </a:p>
        </p:txBody>
      </p:sp>
      <p:sp>
        <p:nvSpPr>
          <p:cNvPr id="39" name="Google Shape;231;p33">
            <a:extLst>
              <a:ext uri="{FF2B5EF4-FFF2-40B4-BE49-F238E27FC236}">
                <a16:creationId xmlns:a16="http://schemas.microsoft.com/office/drawing/2014/main" id="{38ED588A-9DBF-9944-B812-C303D2F591F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36713" y="2081213"/>
            <a:ext cx="2428875" cy="3444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21900" tIns="121900" rIns="121900" bIns="121900" anchor="b"/>
          <a:lstStyle>
            <a:lvl1pPr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  <a:lvl2pPr marL="742950" indent="-285750"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2pPr>
            <a:lvl3pPr marL="1143000" indent="-228600"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3pPr>
            <a:lvl4pPr marL="1600200" indent="-228600"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4pPr>
            <a:lvl5pPr marL="2057400" indent="-228600"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  <a:buSzPts val="1100"/>
              <a:buFont typeface="Playfair Display" pitchFamily="2" charset="0"/>
              <a:buNone/>
              <a:defRPr/>
            </a:pPr>
            <a:r>
              <a:rPr lang="en-US" altLang="zh-TW" sz="1867" b="1" dirty="0">
                <a:solidFill>
                  <a:srgbClr val="00B050"/>
                </a:solidFill>
                <a:latin typeface="Times" pitchFamily="2" charset="0"/>
                <a:ea typeface="Baskerville" panose="02020502070401020303" pitchFamily="18" charset="0"/>
                <a:cs typeface="Didot" panose="02000503000000020003" pitchFamily="2" charset="-79"/>
                <a:sym typeface="Playfair Display" pitchFamily="2" charset="0"/>
              </a:rPr>
              <a:t>Sheer Stripe</a:t>
            </a:r>
            <a:endParaRPr lang="en-US" altLang="en-US" sz="1867" b="1" dirty="0">
              <a:solidFill>
                <a:srgbClr val="00B050"/>
              </a:solidFill>
              <a:latin typeface="Times" pitchFamily="2" charset="0"/>
              <a:ea typeface="Baskerville" panose="02020502070401020303" pitchFamily="18" charset="0"/>
              <a:cs typeface="Didot" panose="02000503000000020003" pitchFamily="2" charset="-79"/>
              <a:sym typeface="Playfair Display" pitchFamily="2" charset="0"/>
            </a:endParaRPr>
          </a:p>
        </p:txBody>
      </p:sp>
      <p:sp>
        <p:nvSpPr>
          <p:cNvPr id="22545" name="Google Shape;231;p33">
            <a:extLst>
              <a:ext uri="{FF2B5EF4-FFF2-40B4-BE49-F238E27FC236}">
                <a16:creationId xmlns:a16="http://schemas.microsoft.com/office/drawing/2014/main" id="{ACA2644E-9EE9-40F6-A3F3-095DD7129D7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39888" y="2603500"/>
            <a:ext cx="1993900" cy="347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21900" tIns="121900" rIns="121900" bIns="121900" anchor="b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Clr>
                <a:srgbClr val="000000"/>
              </a:buClr>
              <a:buSzPts val="1100"/>
              <a:buFont typeface="Playfair Display"/>
              <a:buNone/>
            </a:pPr>
            <a:r>
              <a:rPr lang="en-US" altLang="zh-TW" sz="1400" b="1" dirty="0">
                <a:latin typeface="Times" panose="02020603050405020304" pitchFamily="18" charset="0"/>
                <a:ea typeface="Baskerville" panose="02020502070401020303" pitchFamily="18" charset="0"/>
                <a:cs typeface="Didot" panose="02000503000000020003" pitchFamily="2" charset="-79"/>
                <a:sym typeface="Playfair Display"/>
              </a:rPr>
              <a:t>SH-14951W(L)</a:t>
            </a: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D68A95E2-F6E2-6C4E-A849-AC3DBFAF5455}"/>
              </a:ext>
            </a:extLst>
          </p:cNvPr>
          <p:cNvSpPr txBox="1"/>
          <p:nvPr/>
        </p:nvSpPr>
        <p:spPr>
          <a:xfrm>
            <a:off x="1677988" y="3903663"/>
            <a:ext cx="1403350" cy="27781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fontAlgn="auto" hangingPunct="1">
              <a:spcAft>
                <a:spcPts val="2133"/>
              </a:spcAft>
              <a:defRPr/>
            </a:pPr>
            <a:r>
              <a:rPr lang="en-US" altLang="zh-TW" sz="1200" kern="0" dirty="0">
                <a:latin typeface="Arial" panose="020B0604020202020204" pitchFamily="34" charset="0"/>
                <a:cs typeface="Arial" panose="020B0604020202020204" pitchFamily="34" charset="0"/>
              </a:rPr>
              <a:t>40</a:t>
            </a:r>
            <a:r>
              <a:rPr lang="en-US" sz="1200" kern="0" dirty="0">
                <a:latin typeface="Arial" panose="020B0604020202020204" pitchFamily="34" charset="0"/>
                <a:cs typeface="Arial" panose="020B0604020202020204" pitchFamily="34" charset="0"/>
              </a:rPr>
              <a:t>” X 105</a:t>
            </a:r>
            <a:r>
              <a:rPr lang="zh-TW" altLang="en-US" sz="1200" kern="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kern="0" dirty="0" err="1">
                <a:latin typeface="Arial" panose="020B0604020202020204" pitchFamily="34" charset="0"/>
                <a:cs typeface="Arial" panose="020B0604020202020204" pitchFamily="34" charset="0"/>
              </a:rPr>
              <a:t>gsm</a:t>
            </a:r>
            <a:endParaRPr lang="en-US" sz="1200" kern="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3" name="Rounded Rectangle 42">
            <a:extLst>
              <a:ext uri="{FF2B5EF4-FFF2-40B4-BE49-F238E27FC236}">
                <a16:creationId xmlns:a16="http://schemas.microsoft.com/office/drawing/2014/main" id="{BD6EC1F7-D785-DC41-9CDD-32813BB9C090}"/>
              </a:ext>
            </a:extLst>
          </p:cNvPr>
          <p:cNvSpPr/>
          <p:nvPr/>
        </p:nvSpPr>
        <p:spPr bwMode="auto">
          <a:xfrm>
            <a:off x="2181225" y="3024188"/>
            <a:ext cx="1277938" cy="260350"/>
          </a:xfrm>
          <a:prstGeom prst="roundRect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2548" name="TextBox 58">
            <a:extLst>
              <a:ext uri="{FF2B5EF4-FFF2-40B4-BE49-F238E27FC236}">
                <a16:creationId xmlns:a16="http://schemas.microsoft.com/office/drawing/2014/main" id="{54BDA76C-3C41-4109-8558-C99955781B2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77988" y="3013075"/>
            <a:ext cx="1906587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TW" sz="1200">
                <a:latin typeface="Arial" panose="020B0604020202020204" pitchFamily="34" charset="0"/>
                <a:cs typeface="Arial" panose="020B0604020202020204" pitchFamily="34" charset="0"/>
              </a:rPr>
              <a:t>65%    </a:t>
            </a:r>
            <a:r>
              <a:rPr lang="en-US" altLang="zh-TW" sz="12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Recycled</a:t>
            </a:r>
            <a:r>
              <a:rPr lang="zh-TW" altLang="en-US" sz="12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zh-TW" sz="12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Nylon</a:t>
            </a:r>
            <a:endParaRPr lang="en-US" altLang="en-US" sz="1200">
              <a:latin typeface="Arial" panose="020B0604020202020204" pitchFamily="34" charset="0"/>
              <a:ea typeface="新細明體" panose="02020500000000000000" pitchFamily="18" charset="-120"/>
              <a:cs typeface="Arial" panose="020B0604020202020204" pitchFamily="34" charset="0"/>
            </a:endParaRPr>
          </a:p>
        </p:txBody>
      </p:sp>
      <p:sp>
        <p:nvSpPr>
          <p:cNvPr id="22549" name="TextBox 58">
            <a:extLst>
              <a:ext uri="{FF2B5EF4-FFF2-40B4-BE49-F238E27FC236}">
                <a16:creationId xmlns:a16="http://schemas.microsoft.com/office/drawing/2014/main" id="{B01F33AD-841D-4C21-A0A7-9CD7BAB5862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77988" y="3527425"/>
            <a:ext cx="1906587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TW" sz="1200">
                <a:latin typeface="Arial" panose="020B0604020202020204" pitchFamily="34" charset="0"/>
                <a:cs typeface="Arial" panose="020B0604020202020204" pitchFamily="34" charset="0"/>
              </a:rPr>
              <a:t>9%      Elastane</a:t>
            </a:r>
            <a:endParaRPr lang="en-US" altLang="en-US" sz="1200">
              <a:latin typeface="Arial" panose="020B0604020202020204" pitchFamily="34" charset="0"/>
              <a:ea typeface="新細明體" panose="02020500000000000000" pitchFamily="18" charset="-120"/>
              <a:cs typeface="Arial" panose="020B0604020202020204" pitchFamily="34" charset="0"/>
            </a:endParaRPr>
          </a:p>
        </p:txBody>
      </p:sp>
      <p:sp>
        <p:nvSpPr>
          <p:cNvPr id="46" name="Google Shape;231;p33">
            <a:extLst>
              <a:ext uri="{FF2B5EF4-FFF2-40B4-BE49-F238E27FC236}">
                <a16:creationId xmlns:a16="http://schemas.microsoft.com/office/drawing/2014/main" id="{CBE63E33-2F34-9044-93EB-7135DD66FF9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22763" y="2081213"/>
            <a:ext cx="2428875" cy="3444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21900" tIns="121900" rIns="121900" bIns="121900" anchor="b"/>
          <a:lstStyle>
            <a:lvl1pPr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  <a:lvl2pPr marL="742950" indent="-285750"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2pPr>
            <a:lvl3pPr marL="1143000" indent="-228600"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3pPr>
            <a:lvl4pPr marL="1600200" indent="-228600"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4pPr>
            <a:lvl5pPr marL="2057400" indent="-228600"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  <a:buSzPts val="1100"/>
              <a:buFont typeface="Playfair Display" pitchFamily="2" charset="0"/>
              <a:buNone/>
              <a:defRPr/>
            </a:pPr>
            <a:r>
              <a:rPr lang="en-US" altLang="zh-TW" sz="1867" b="1" dirty="0">
                <a:solidFill>
                  <a:srgbClr val="00B050"/>
                </a:solidFill>
                <a:latin typeface="Times" pitchFamily="2" charset="0"/>
                <a:ea typeface="Baskerville" panose="02020502070401020303" pitchFamily="18" charset="0"/>
                <a:cs typeface="Didot" panose="02000503000000020003" pitchFamily="2" charset="-79"/>
                <a:sym typeface="Playfair Display" pitchFamily="2" charset="0"/>
              </a:rPr>
              <a:t>Delicate Jacquard</a:t>
            </a:r>
            <a:endParaRPr lang="en-US" altLang="en-US" sz="1867" b="1" dirty="0">
              <a:solidFill>
                <a:srgbClr val="00B050"/>
              </a:solidFill>
              <a:latin typeface="Times" pitchFamily="2" charset="0"/>
              <a:ea typeface="Baskerville" panose="02020502070401020303" pitchFamily="18" charset="0"/>
              <a:cs typeface="Didot" panose="02000503000000020003" pitchFamily="2" charset="-79"/>
              <a:sym typeface="Playfair Display" pitchFamily="2" charset="0"/>
            </a:endParaRPr>
          </a:p>
        </p:txBody>
      </p:sp>
      <p:sp>
        <p:nvSpPr>
          <p:cNvPr id="22551" name="Google Shape;231;p33">
            <a:extLst>
              <a:ext uri="{FF2B5EF4-FFF2-40B4-BE49-F238E27FC236}">
                <a16:creationId xmlns:a16="http://schemas.microsoft.com/office/drawing/2014/main" id="{73BDFE23-F2D0-4257-95BF-2922A12FAA5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25938" y="2603500"/>
            <a:ext cx="1993900" cy="347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21900" tIns="121900" rIns="121900" bIns="121900" anchor="b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Clr>
                <a:srgbClr val="000000"/>
              </a:buClr>
              <a:buSzPts val="1100"/>
              <a:buFont typeface="Playfair Display"/>
              <a:buNone/>
            </a:pPr>
            <a:r>
              <a:rPr lang="en-US" altLang="zh-TW" sz="1400" b="1" dirty="0">
                <a:latin typeface="Times" panose="02020603050405020304" pitchFamily="18" charset="0"/>
                <a:ea typeface="Baskerville" panose="02020502070401020303" pitchFamily="18" charset="0"/>
                <a:cs typeface="Didot" panose="02000503000000020003" pitchFamily="2" charset="-79"/>
                <a:sym typeface="Playfair Display"/>
              </a:rPr>
              <a:t>SE-15540(L)</a:t>
            </a:r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9B3B4486-EB45-0645-AEED-961BD9237D0A}"/>
              </a:ext>
            </a:extLst>
          </p:cNvPr>
          <p:cNvSpPr txBox="1"/>
          <p:nvPr/>
        </p:nvSpPr>
        <p:spPr>
          <a:xfrm>
            <a:off x="4364038" y="3903663"/>
            <a:ext cx="1403350" cy="27781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fontAlgn="auto" hangingPunct="1">
              <a:spcAft>
                <a:spcPts val="2133"/>
              </a:spcAft>
              <a:defRPr/>
            </a:pPr>
            <a:r>
              <a:rPr lang="en-US" altLang="zh-TW" sz="1200" kern="0" dirty="0">
                <a:latin typeface="Arial" panose="020B0604020202020204" pitchFamily="34" charset="0"/>
                <a:cs typeface="Arial" panose="020B0604020202020204" pitchFamily="34" charset="0"/>
              </a:rPr>
              <a:t>52</a:t>
            </a:r>
            <a:r>
              <a:rPr lang="en-US" sz="1200" kern="0" dirty="0">
                <a:latin typeface="Arial" panose="020B0604020202020204" pitchFamily="34" charset="0"/>
                <a:cs typeface="Arial" panose="020B0604020202020204" pitchFamily="34" charset="0"/>
              </a:rPr>
              <a:t>” X 140</a:t>
            </a:r>
            <a:r>
              <a:rPr lang="zh-TW" altLang="en-US" sz="1200" kern="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kern="0" dirty="0" err="1">
                <a:latin typeface="Arial" panose="020B0604020202020204" pitchFamily="34" charset="0"/>
                <a:cs typeface="Arial" panose="020B0604020202020204" pitchFamily="34" charset="0"/>
              </a:rPr>
              <a:t>gsm</a:t>
            </a:r>
            <a:endParaRPr lang="en-US" sz="1200" kern="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0" name="Rounded Rectangle 49">
            <a:extLst>
              <a:ext uri="{FF2B5EF4-FFF2-40B4-BE49-F238E27FC236}">
                <a16:creationId xmlns:a16="http://schemas.microsoft.com/office/drawing/2014/main" id="{99960AAC-AA5B-6145-9935-66198D7BD723}"/>
              </a:ext>
            </a:extLst>
          </p:cNvPr>
          <p:cNvSpPr/>
          <p:nvPr/>
        </p:nvSpPr>
        <p:spPr bwMode="auto">
          <a:xfrm>
            <a:off x="4867275" y="3024188"/>
            <a:ext cx="1277938" cy="260350"/>
          </a:xfrm>
          <a:prstGeom prst="roundRect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2554" name="TextBox 58">
            <a:extLst>
              <a:ext uri="{FF2B5EF4-FFF2-40B4-BE49-F238E27FC236}">
                <a16:creationId xmlns:a16="http://schemas.microsoft.com/office/drawing/2014/main" id="{DEAB08DA-742E-4358-98CD-B500C0C891B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64038" y="3013075"/>
            <a:ext cx="1906587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TW" sz="1200">
                <a:latin typeface="Arial" panose="020B0604020202020204" pitchFamily="34" charset="0"/>
                <a:cs typeface="Arial" panose="020B0604020202020204" pitchFamily="34" charset="0"/>
              </a:rPr>
              <a:t>72%    </a:t>
            </a:r>
            <a:r>
              <a:rPr lang="en-US" altLang="zh-TW" sz="12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Recycled</a:t>
            </a:r>
            <a:r>
              <a:rPr lang="zh-TW" altLang="en-US" sz="12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zh-TW" sz="12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Nylon</a:t>
            </a:r>
            <a:endParaRPr lang="en-US" altLang="en-US" sz="1200">
              <a:latin typeface="Arial" panose="020B0604020202020204" pitchFamily="34" charset="0"/>
              <a:ea typeface="新細明體" panose="02020500000000000000" pitchFamily="18" charset="-120"/>
              <a:cs typeface="Arial" panose="020B0604020202020204" pitchFamily="34" charset="0"/>
            </a:endParaRPr>
          </a:p>
        </p:txBody>
      </p:sp>
      <p:sp>
        <p:nvSpPr>
          <p:cNvPr id="22555" name="TextBox 58">
            <a:extLst>
              <a:ext uri="{FF2B5EF4-FFF2-40B4-BE49-F238E27FC236}">
                <a16:creationId xmlns:a16="http://schemas.microsoft.com/office/drawing/2014/main" id="{6450AC82-B17B-444B-BDE9-B7F5BA7B00F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64038" y="3286125"/>
            <a:ext cx="1906587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TW" sz="1200">
                <a:latin typeface="Arial" panose="020B0604020202020204" pitchFamily="34" charset="0"/>
                <a:cs typeface="Arial" panose="020B0604020202020204" pitchFamily="34" charset="0"/>
              </a:rPr>
              <a:t>28%    Elastane</a:t>
            </a:r>
            <a:endParaRPr lang="en-US" altLang="en-US" sz="1200">
              <a:latin typeface="Arial" panose="020B0604020202020204" pitchFamily="34" charset="0"/>
              <a:ea typeface="新細明體" panose="02020500000000000000" pitchFamily="18" charset="-120"/>
              <a:cs typeface="Arial" panose="020B0604020202020204" pitchFamily="34" charset="0"/>
            </a:endParaRPr>
          </a:p>
        </p:txBody>
      </p:sp>
      <p:sp>
        <p:nvSpPr>
          <p:cNvPr id="53" name="Google Shape;473;p42">
            <a:extLst>
              <a:ext uri="{FF2B5EF4-FFF2-40B4-BE49-F238E27FC236}">
                <a16:creationId xmlns:a16="http://schemas.microsoft.com/office/drawing/2014/main" id="{A881482D-BF53-3644-B73A-E7F32851994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763" y="4824413"/>
            <a:ext cx="1400175" cy="38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ajor"/>
        </p:style>
        <p:txBody>
          <a:bodyPr lIns="121900" tIns="121900" rIns="121900" bIns="121900"/>
          <a:lstStyle>
            <a:lvl1pPr>
              <a:defRPr>
                <a:latin typeface="+mj-lt"/>
                <a:ea typeface="+mj-ea"/>
                <a:cs typeface="+mj-cs"/>
              </a:defRPr>
            </a:lvl1pPr>
            <a:lvl2pPr>
              <a:defRPr>
                <a:latin typeface="+mj-lt"/>
                <a:ea typeface="+mj-ea"/>
                <a:cs typeface="+mj-cs"/>
              </a:defRPr>
            </a:lvl2pPr>
            <a:lvl3pPr>
              <a:defRPr>
                <a:latin typeface="+mj-lt"/>
                <a:ea typeface="+mj-ea"/>
                <a:cs typeface="+mj-cs"/>
              </a:defRPr>
            </a:lvl3pPr>
            <a:lvl4pPr>
              <a:defRPr>
                <a:latin typeface="+mj-lt"/>
                <a:ea typeface="+mj-ea"/>
                <a:cs typeface="+mj-cs"/>
              </a:defRPr>
            </a:lvl4pPr>
            <a:lvl5pPr>
              <a:defRPr>
                <a:latin typeface="+mj-lt"/>
                <a:ea typeface="+mj-ea"/>
                <a:cs typeface="+mj-cs"/>
              </a:defRPr>
            </a:lvl5pPr>
            <a:lvl6pPr>
              <a:defRPr>
                <a:latin typeface="+mj-lt"/>
                <a:ea typeface="+mj-ea"/>
                <a:cs typeface="+mj-cs"/>
              </a:defRPr>
            </a:lvl6pPr>
            <a:lvl7pPr>
              <a:defRPr>
                <a:latin typeface="+mj-lt"/>
                <a:ea typeface="+mj-ea"/>
                <a:cs typeface="+mj-cs"/>
              </a:defRPr>
            </a:lvl7pPr>
            <a:lvl8pPr>
              <a:defRPr>
                <a:latin typeface="+mj-lt"/>
                <a:ea typeface="+mj-ea"/>
                <a:cs typeface="+mj-cs"/>
              </a:defRPr>
            </a:lvl8pPr>
            <a:lvl9pPr>
              <a:defRPr>
                <a:latin typeface="+mj-lt"/>
                <a:ea typeface="+mj-ea"/>
                <a:cs typeface="+mj-cs"/>
              </a:defRPr>
            </a:lvl9pPr>
          </a:lstStyle>
          <a:p>
            <a:pPr algn="ctr">
              <a:buClr>
                <a:srgbClr val="274E13"/>
              </a:buClr>
              <a:buSzPts val="2800"/>
              <a:defRPr/>
            </a:pPr>
            <a:r>
              <a:rPr lang="en-US" altLang="zh-TW" sz="1200" b="1" dirty="0">
                <a:latin typeface="Times" pitchFamily="2" charset="0"/>
                <a:ea typeface="Baskerville" panose="02020502070401020303" pitchFamily="18" charset="0"/>
                <a:cs typeface="Didot" panose="02000503000000020003" pitchFamily="2" charset="-79"/>
                <a:sym typeface="Playfair Display" pitchFamily="2" charset="77"/>
              </a:rPr>
              <a:t>Breathable</a:t>
            </a:r>
          </a:p>
        </p:txBody>
      </p:sp>
      <p:sp>
        <p:nvSpPr>
          <p:cNvPr id="54" name="Google Shape;473;p42">
            <a:extLst>
              <a:ext uri="{FF2B5EF4-FFF2-40B4-BE49-F238E27FC236}">
                <a16:creationId xmlns:a16="http://schemas.microsoft.com/office/drawing/2014/main" id="{84317996-3163-2743-A28E-8E303E482F4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75" y="6299200"/>
            <a:ext cx="1430338" cy="38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ajor"/>
        </p:style>
        <p:txBody>
          <a:bodyPr lIns="121900" tIns="121900" rIns="121900" bIns="121900"/>
          <a:lstStyle>
            <a:lvl1pPr>
              <a:defRPr>
                <a:latin typeface="+mj-lt"/>
                <a:ea typeface="+mj-ea"/>
                <a:cs typeface="+mj-cs"/>
              </a:defRPr>
            </a:lvl1pPr>
            <a:lvl2pPr>
              <a:defRPr>
                <a:latin typeface="+mj-lt"/>
                <a:ea typeface="+mj-ea"/>
                <a:cs typeface="+mj-cs"/>
              </a:defRPr>
            </a:lvl2pPr>
            <a:lvl3pPr>
              <a:defRPr>
                <a:latin typeface="+mj-lt"/>
                <a:ea typeface="+mj-ea"/>
                <a:cs typeface="+mj-cs"/>
              </a:defRPr>
            </a:lvl3pPr>
            <a:lvl4pPr>
              <a:defRPr>
                <a:latin typeface="+mj-lt"/>
                <a:ea typeface="+mj-ea"/>
                <a:cs typeface="+mj-cs"/>
              </a:defRPr>
            </a:lvl4pPr>
            <a:lvl5pPr>
              <a:defRPr>
                <a:latin typeface="+mj-lt"/>
                <a:ea typeface="+mj-ea"/>
                <a:cs typeface="+mj-cs"/>
              </a:defRPr>
            </a:lvl5pPr>
            <a:lvl6pPr>
              <a:defRPr>
                <a:latin typeface="+mj-lt"/>
                <a:ea typeface="+mj-ea"/>
                <a:cs typeface="+mj-cs"/>
              </a:defRPr>
            </a:lvl6pPr>
            <a:lvl7pPr>
              <a:defRPr>
                <a:latin typeface="+mj-lt"/>
                <a:ea typeface="+mj-ea"/>
                <a:cs typeface="+mj-cs"/>
              </a:defRPr>
            </a:lvl7pPr>
            <a:lvl8pPr>
              <a:defRPr>
                <a:latin typeface="+mj-lt"/>
                <a:ea typeface="+mj-ea"/>
                <a:cs typeface="+mj-cs"/>
              </a:defRPr>
            </a:lvl8pPr>
            <a:lvl9pPr>
              <a:defRPr>
                <a:latin typeface="+mj-lt"/>
                <a:ea typeface="+mj-ea"/>
                <a:cs typeface="+mj-cs"/>
              </a:defRPr>
            </a:lvl9pPr>
          </a:lstStyle>
          <a:p>
            <a:pPr algn="ctr">
              <a:buClr>
                <a:srgbClr val="274E13"/>
              </a:buClr>
              <a:buSzPts val="2800"/>
              <a:defRPr/>
            </a:pPr>
            <a:r>
              <a:rPr lang="en-US" altLang="zh-TW" sz="1200" b="1" dirty="0">
                <a:latin typeface="Times" pitchFamily="2" charset="0"/>
                <a:ea typeface="Baskerville" panose="02020502070401020303" pitchFamily="18" charset="0"/>
                <a:cs typeface="Didot" panose="02000503000000020003" pitchFamily="2" charset="-79"/>
                <a:sym typeface="Playfair Display" pitchFamily="2" charset="77"/>
              </a:rPr>
              <a:t>Sheer</a:t>
            </a:r>
            <a:r>
              <a:rPr lang="zh-TW" altLang="en-US" sz="1200" b="1" dirty="0">
                <a:latin typeface="Times" pitchFamily="2" charset="0"/>
                <a:ea typeface="Baskerville" panose="02020502070401020303" pitchFamily="18" charset="0"/>
                <a:cs typeface="Didot" panose="02000503000000020003" pitchFamily="2" charset="-79"/>
                <a:sym typeface="Playfair Display" pitchFamily="2" charset="77"/>
              </a:rPr>
              <a:t> </a:t>
            </a:r>
            <a:r>
              <a:rPr lang="en-US" altLang="zh-TW" sz="1200" b="1" dirty="0">
                <a:latin typeface="Times" pitchFamily="2" charset="0"/>
                <a:ea typeface="Baskerville" panose="02020502070401020303" pitchFamily="18" charset="0"/>
                <a:cs typeface="Didot" panose="02000503000000020003" pitchFamily="2" charset="-79"/>
                <a:sym typeface="Playfair Display" pitchFamily="2" charset="77"/>
              </a:rPr>
              <a:t>&amp;</a:t>
            </a:r>
            <a:r>
              <a:rPr lang="zh-TW" altLang="en-US" sz="1200" b="1" dirty="0">
                <a:latin typeface="Times" pitchFamily="2" charset="0"/>
                <a:ea typeface="Baskerville" panose="02020502070401020303" pitchFamily="18" charset="0"/>
                <a:cs typeface="Didot" panose="02000503000000020003" pitchFamily="2" charset="-79"/>
                <a:sym typeface="Playfair Display" pitchFamily="2" charset="77"/>
              </a:rPr>
              <a:t> </a:t>
            </a:r>
            <a:r>
              <a:rPr lang="en-US" altLang="zh-TW" sz="1200" b="1" dirty="0">
                <a:latin typeface="Times" pitchFamily="2" charset="0"/>
                <a:ea typeface="Baskerville" panose="02020502070401020303" pitchFamily="18" charset="0"/>
                <a:cs typeface="Didot" panose="02000503000000020003" pitchFamily="2" charset="-79"/>
                <a:sym typeface="Playfair Display" pitchFamily="2" charset="77"/>
              </a:rPr>
              <a:t>Sexy</a:t>
            </a:r>
          </a:p>
        </p:txBody>
      </p:sp>
      <p:pic>
        <p:nvPicPr>
          <p:cNvPr id="22558" name="Picture 2">
            <a:extLst>
              <a:ext uri="{FF2B5EF4-FFF2-40B4-BE49-F238E27FC236}">
                <a16:creationId xmlns:a16="http://schemas.microsoft.com/office/drawing/2014/main" id="{A1D1D92B-59F1-4AF0-9141-91F194B1D65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8925" y="4086225"/>
            <a:ext cx="830263" cy="830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2559" name="Picture 6">
            <a:extLst>
              <a:ext uri="{FF2B5EF4-FFF2-40B4-BE49-F238E27FC236}">
                <a16:creationId xmlns:a16="http://schemas.microsoft.com/office/drawing/2014/main" id="{E0AF6FDF-2EF6-4DB1-99FF-35B9DEB9FC8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0038" y="5527675"/>
            <a:ext cx="808037" cy="831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0" name="Google Shape;231;p33">
            <a:extLst>
              <a:ext uri="{FF2B5EF4-FFF2-40B4-BE49-F238E27FC236}">
                <a16:creationId xmlns:a16="http://schemas.microsoft.com/office/drawing/2014/main" id="{84FCAFC9-0EE4-504E-99A1-5F3062F4C98D}"/>
              </a:ext>
            </a:extLst>
          </p:cNvPr>
          <p:cNvSpPr txBox="1">
            <a:spLocks/>
          </p:cNvSpPr>
          <p:nvPr/>
        </p:nvSpPr>
        <p:spPr bwMode="auto">
          <a:xfrm>
            <a:off x="6996906" y="6378575"/>
            <a:ext cx="1460500" cy="347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21900" tIns="121900" rIns="121900" bIns="121900" anchor="b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685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Clr>
                <a:srgbClr val="000000"/>
              </a:buClr>
              <a:buSzPts val="1100"/>
              <a:buFont typeface="Playfair Display"/>
              <a:buNone/>
            </a:pPr>
            <a:r>
              <a:rPr lang="en-US" altLang="zh-TW" sz="1200" b="1" dirty="0">
                <a:latin typeface="Times" panose="02020603050405020304" pitchFamily="18" charset="0"/>
                <a:ea typeface="Baskerville" panose="02020502070401020303" pitchFamily="18" charset="0"/>
                <a:cs typeface="Didot" panose="02000503000000020003" pitchFamily="2" charset="-79"/>
                <a:sym typeface="Playfair Display"/>
              </a:rPr>
              <a:t>Clean</a:t>
            </a:r>
            <a:r>
              <a:rPr lang="zh-TW" altLang="en-US" sz="1200" b="1" dirty="0">
                <a:latin typeface="Times" panose="02020603050405020304" pitchFamily="18" charset="0"/>
                <a:ea typeface="Baskerville" panose="02020502070401020303" pitchFamily="18" charset="0"/>
                <a:cs typeface="Didot" panose="02000503000000020003" pitchFamily="2" charset="-79"/>
                <a:sym typeface="Playfair Display"/>
              </a:rPr>
              <a:t> </a:t>
            </a:r>
            <a:r>
              <a:rPr lang="en-US" altLang="zh-TW" sz="1200" b="1" dirty="0">
                <a:latin typeface="Times" panose="02020603050405020304" pitchFamily="18" charset="0"/>
                <a:ea typeface="Baskerville" panose="02020502070401020303" pitchFamily="18" charset="0"/>
                <a:cs typeface="Didot" panose="02000503000000020003" pitchFamily="2" charset="-79"/>
                <a:sym typeface="Playfair Display"/>
              </a:rPr>
              <a:t>Cut</a:t>
            </a:r>
          </a:p>
        </p:txBody>
      </p:sp>
      <p:pic>
        <p:nvPicPr>
          <p:cNvPr id="22561" name="Picture 82">
            <a:extLst>
              <a:ext uri="{FF2B5EF4-FFF2-40B4-BE49-F238E27FC236}">
                <a16:creationId xmlns:a16="http://schemas.microsoft.com/office/drawing/2014/main" id="{A98F12CA-718A-4337-989D-3C9DC316502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63970" y="5533014"/>
            <a:ext cx="901700" cy="898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2562" name="Picture 16">
            <a:extLst>
              <a:ext uri="{FF2B5EF4-FFF2-40B4-BE49-F238E27FC236}">
                <a16:creationId xmlns:a16="http://schemas.microsoft.com/office/drawing/2014/main" id="{B63F6DD6-5FB5-44E5-A48C-DFDA9236424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45800" y="425450"/>
            <a:ext cx="1127125" cy="1204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2563" name="Picture 18">
            <a:extLst>
              <a:ext uri="{FF2B5EF4-FFF2-40B4-BE49-F238E27FC236}">
                <a16:creationId xmlns:a16="http://schemas.microsoft.com/office/drawing/2014/main" id="{8D1D9D38-20DA-410B-A3D7-5E4C23C5FB4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48813" y="425450"/>
            <a:ext cx="1171575" cy="1189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8" name="Google Shape;231;p33">
            <a:extLst>
              <a:ext uri="{FF2B5EF4-FFF2-40B4-BE49-F238E27FC236}">
                <a16:creationId xmlns:a16="http://schemas.microsoft.com/office/drawing/2014/main" id="{3AC7EE44-EDE1-9646-9F1D-2A0F5F032734}"/>
              </a:ext>
            </a:extLst>
          </p:cNvPr>
          <p:cNvSpPr txBox="1">
            <a:spLocks/>
          </p:cNvSpPr>
          <p:nvPr/>
        </p:nvSpPr>
        <p:spPr bwMode="auto">
          <a:xfrm>
            <a:off x="4457700" y="1220788"/>
            <a:ext cx="1306513" cy="3476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21900" tIns="121900" rIns="121900" bIns="121900" anchor="b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685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Clr>
                <a:srgbClr val="000000"/>
              </a:buClr>
              <a:buSzPts val="1100"/>
              <a:buFont typeface="Playfair Display"/>
              <a:buNone/>
            </a:pPr>
            <a:r>
              <a:rPr lang="en-US" altLang="zh-TW" sz="1400" b="1">
                <a:solidFill>
                  <a:srgbClr val="00B050"/>
                </a:solidFill>
                <a:latin typeface="Times" panose="02020603050405020304" pitchFamily="18" charset="0"/>
                <a:ea typeface="Baskerville" panose="02020502070401020303" pitchFamily="18" charset="0"/>
                <a:cs typeface="Didot" panose="02000503000000020003" pitchFamily="2" charset="-79"/>
                <a:sym typeface="Playfair Display"/>
              </a:rPr>
              <a:t>Eco-friendly</a:t>
            </a:r>
          </a:p>
        </p:txBody>
      </p:sp>
      <p:pic>
        <p:nvPicPr>
          <p:cNvPr id="22565" name="Picture 28">
            <a:extLst>
              <a:ext uri="{FF2B5EF4-FFF2-40B4-BE49-F238E27FC236}">
                <a16:creationId xmlns:a16="http://schemas.microsoft.com/office/drawing/2014/main" id="{09C3E27C-3F87-42CD-B462-355B966D20C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52975" y="501650"/>
            <a:ext cx="717550" cy="719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2566" name="Picture 8">
            <a:extLst>
              <a:ext uri="{FF2B5EF4-FFF2-40B4-BE49-F238E27FC236}">
                <a16:creationId xmlns:a16="http://schemas.microsoft.com/office/drawing/2014/main" id="{2939BE67-8241-4672-95F1-D1A0127C50C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26150" y="454025"/>
            <a:ext cx="1941513" cy="11064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2567" name="Picture 71">
            <a:extLst>
              <a:ext uri="{FF2B5EF4-FFF2-40B4-BE49-F238E27FC236}">
                <a16:creationId xmlns:a16="http://schemas.microsoft.com/office/drawing/2014/main" id="{EB1E9F98-42F6-4E35-A8D7-79FD631828B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27188" y="4264025"/>
            <a:ext cx="2419350" cy="2419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2568" name="Picture 72">
            <a:extLst>
              <a:ext uri="{FF2B5EF4-FFF2-40B4-BE49-F238E27FC236}">
                <a16:creationId xmlns:a16="http://schemas.microsoft.com/office/drawing/2014/main" id="{84C674EA-F5D0-473C-856B-727341CC763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37050" y="4281488"/>
            <a:ext cx="2406650" cy="2406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2569" name="TextBox 58">
            <a:extLst>
              <a:ext uri="{FF2B5EF4-FFF2-40B4-BE49-F238E27FC236}">
                <a16:creationId xmlns:a16="http://schemas.microsoft.com/office/drawing/2014/main" id="{357B4C7C-FE72-4F33-9FB0-831173EAF8F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77988" y="3289300"/>
            <a:ext cx="1906587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TW" sz="1200">
                <a:latin typeface="Arial" panose="020B0604020202020204" pitchFamily="34" charset="0"/>
                <a:cs typeface="Arial" panose="020B0604020202020204" pitchFamily="34" charset="0"/>
              </a:rPr>
              <a:t>26%    Nylon</a:t>
            </a:r>
            <a:endParaRPr lang="en-US" altLang="en-US" sz="1200">
              <a:latin typeface="Arial" panose="020B0604020202020204" pitchFamily="34" charset="0"/>
              <a:ea typeface="新細明體" panose="02020500000000000000" pitchFamily="18" charset="-120"/>
              <a:cs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7BF05A27-944D-3645-983A-EED08846CCE7}"/>
              </a:ext>
            </a:extLst>
          </p:cNvPr>
          <p:cNvSpPr/>
          <p:nvPr/>
        </p:nvSpPr>
        <p:spPr>
          <a:xfrm>
            <a:off x="6415088" y="6505575"/>
            <a:ext cx="5776912" cy="352425"/>
          </a:xfrm>
          <a:prstGeom prst="rect">
            <a:avLst/>
          </a:prstGeom>
          <a:solidFill>
            <a:srgbClr val="D51F2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en-US" altLang="zh-TW" sz="1800">
              <a:solidFill>
                <a:srgbClr val="FFFFFF"/>
              </a:solidFill>
            </a:endParaRPr>
          </a:p>
        </p:txBody>
      </p:sp>
      <p:sp>
        <p:nvSpPr>
          <p:cNvPr id="7" name="Google Shape;197;p31">
            <a:extLst>
              <a:ext uri="{FF2B5EF4-FFF2-40B4-BE49-F238E27FC236}">
                <a16:creationId xmlns:a16="http://schemas.microsoft.com/office/drawing/2014/main" id="{380B3F35-F625-8940-8220-3EA4463E749B}"/>
              </a:ext>
            </a:extLst>
          </p:cNvPr>
          <p:cNvSpPr>
            <a:spLocks noChangeArrowheads="1"/>
          </p:cNvSpPr>
          <p:nvPr/>
        </p:nvSpPr>
        <p:spPr bwMode="auto">
          <a:xfrm>
            <a:off x="-1588" y="971550"/>
            <a:ext cx="5845176" cy="441325"/>
          </a:xfrm>
          <a:prstGeom prst="rect">
            <a:avLst/>
          </a:prstGeom>
          <a:solidFill>
            <a:srgbClr val="00B15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21900" tIns="121900" rIns="121900" bIns="121900" anchor="ctr"/>
          <a:lstStyle>
            <a:lvl1pPr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  <a:lvl2pPr marL="742950" indent="-285750"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2pPr>
            <a:lvl3pPr marL="1143000" indent="-228600"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3pPr>
            <a:lvl4pPr marL="1600200" indent="-228600"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4pPr>
            <a:lvl5pPr marL="2057400" indent="-228600"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altLang="en-US" sz="1867"/>
          </a:p>
        </p:txBody>
      </p:sp>
      <p:sp>
        <p:nvSpPr>
          <p:cNvPr id="16388" name="Rectangle 7">
            <a:extLst>
              <a:ext uri="{FF2B5EF4-FFF2-40B4-BE49-F238E27FC236}">
                <a16:creationId xmlns:a16="http://schemas.microsoft.com/office/drawing/2014/main" id="{466301C2-3637-4B63-B3ED-C36247D75EFB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5913" y="425450"/>
            <a:ext cx="6045200" cy="101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Clr>
                <a:srgbClr val="274E13"/>
              </a:buClr>
              <a:buSzPts val="1200"/>
              <a:buFont typeface="Playfair Display"/>
              <a:buNone/>
            </a:pPr>
            <a:r>
              <a:rPr lang="en-US" altLang="zh-TW" sz="3600" b="1" dirty="0">
                <a:solidFill>
                  <a:srgbClr val="00B050"/>
                </a:solidFill>
                <a:latin typeface="Times" panose="02020603050405020304" pitchFamily="18" charset="0"/>
                <a:ea typeface="Baskerville SemiBold" pitchFamily="18" charset="0"/>
                <a:cs typeface="Didot" panose="02000503000000020003" pitchFamily="2" charset="-79"/>
                <a:sym typeface="Playfair Display"/>
              </a:rPr>
              <a:t>Recycled</a:t>
            </a:r>
            <a:r>
              <a:rPr lang="zh-TW" altLang="en-US" sz="3600" b="1" dirty="0">
                <a:solidFill>
                  <a:srgbClr val="00B050"/>
                </a:solidFill>
                <a:latin typeface="Times" panose="02020603050405020304" pitchFamily="18" charset="0"/>
                <a:ea typeface="Baskerville SemiBold" pitchFamily="18" charset="0"/>
                <a:cs typeface="Didot" panose="02000503000000020003" pitchFamily="2" charset="-79"/>
                <a:sym typeface="Playfair Display"/>
              </a:rPr>
              <a:t> </a:t>
            </a:r>
            <a:r>
              <a:rPr lang="en-US" altLang="zh-TW" sz="3600" b="1" dirty="0">
                <a:solidFill>
                  <a:srgbClr val="00B050"/>
                </a:solidFill>
                <a:latin typeface="Times" panose="02020603050405020304" pitchFamily="18" charset="0"/>
                <a:ea typeface="Baskerville SemiBold" pitchFamily="18" charset="0"/>
                <a:cs typeface="Didot" panose="02000503000000020003" pitchFamily="2" charset="-79"/>
                <a:sym typeface="Playfair Display"/>
              </a:rPr>
              <a:t>-</a:t>
            </a:r>
            <a:r>
              <a:rPr lang="zh-TW" altLang="en-US" sz="3600" b="1" dirty="0">
                <a:solidFill>
                  <a:srgbClr val="00B050"/>
                </a:solidFill>
                <a:latin typeface="Times" panose="02020603050405020304" pitchFamily="18" charset="0"/>
                <a:ea typeface="Baskerville SemiBold" pitchFamily="18" charset="0"/>
                <a:cs typeface="Didot" panose="02000503000000020003" pitchFamily="2" charset="-79"/>
                <a:sym typeface="Playfair Display"/>
              </a:rPr>
              <a:t> </a:t>
            </a:r>
            <a:r>
              <a:rPr lang="en-US" altLang="zh-TW" sz="2000" b="1" dirty="0">
                <a:solidFill>
                  <a:srgbClr val="FF6865"/>
                </a:solidFill>
                <a:latin typeface="Times" panose="02020603050405020304" pitchFamily="18" charset="0"/>
                <a:ea typeface="Baskerville SemiBold" pitchFamily="18" charset="0"/>
                <a:cs typeface="Didot" panose="02000503000000020003" pitchFamily="2" charset="-79"/>
                <a:sym typeface="Playfair Display"/>
              </a:rPr>
              <a:t>for Intimate</a:t>
            </a:r>
            <a:endParaRPr lang="en-US" altLang="zh-TW" sz="2000" b="1" dirty="0">
              <a:solidFill>
                <a:srgbClr val="00B0F0"/>
              </a:solidFill>
              <a:latin typeface="Times" panose="02020603050405020304" pitchFamily="18" charset="0"/>
              <a:ea typeface="Baskerville SemiBold" pitchFamily="18" charset="0"/>
              <a:cs typeface="Didot" panose="02000503000000020003" pitchFamily="2" charset="-79"/>
              <a:sym typeface="Playfair Display"/>
            </a:endParaRPr>
          </a:p>
          <a:p>
            <a:pPr eaLnBrk="1" hangingPunct="1">
              <a:lnSpc>
                <a:spcPct val="100000"/>
              </a:lnSpc>
              <a:spcBef>
                <a:spcPct val="0"/>
              </a:spcBef>
              <a:buClr>
                <a:srgbClr val="000000"/>
              </a:buClr>
              <a:buFont typeface="Arial" panose="020B0604020202020204" pitchFamily="34" charset="0"/>
              <a:buNone/>
            </a:pPr>
            <a:r>
              <a:rPr lang="en-US" altLang="zh-TW" sz="2400" b="1" dirty="0">
                <a:solidFill>
                  <a:schemeClr val="bg1"/>
                </a:solidFill>
                <a:latin typeface="Times" panose="02020603050405020304" pitchFamily="18" charset="0"/>
                <a:cs typeface="Arial" panose="020B0604020202020204" pitchFamily="34" charset="0"/>
                <a:sym typeface="Arial" panose="020B0604020202020204" pitchFamily="34" charset="0"/>
              </a:rPr>
              <a:t>Recycled Nylon + </a:t>
            </a:r>
            <a:r>
              <a:rPr lang="en-HK" altLang="en-US" sz="2400" b="1" dirty="0">
                <a:solidFill>
                  <a:schemeClr val="bg1"/>
                </a:solidFill>
                <a:latin typeface="Times" panose="02020603050405020304" pitchFamily="18" charset="0"/>
              </a:rPr>
              <a:t>LYCRA</a:t>
            </a:r>
            <a:r>
              <a:rPr lang="en-HK" altLang="en-US" sz="2400" b="1" baseline="30000" dirty="0">
                <a:solidFill>
                  <a:schemeClr val="bg1"/>
                </a:solidFill>
                <a:latin typeface="Times" panose="02020603050405020304" pitchFamily="18" charset="0"/>
              </a:rPr>
              <a:t>®</a:t>
            </a:r>
            <a:r>
              <a:rPr lang="en-HK" altLang="en-US" sz="2400" b="1" dirty="0">
                <a:solidFill>
                  <a:schemeClr val="bg1"/>
                </a:solidFill>
                <a:latin typeface="Times" panose="02020603050405020304" pitchFamily="18" charset="0"/>
              </a:rPr>
              <a:t> ADAPTIV</a:t>
            </a:r>
            <a:r>
              <a:rPr lang="en-HK" altLang="en-US" sz="2400" dirty="0">
                <a:latin typeface="Times" panose="02020603050405020304" pitchFamily="18" charset="0"/>
              </a:rPr>
              <a:t> </a:t>
            </a:r>
            <a:endParaRPr lang="en-US" altLang="zh-TW" sz="2400" b="1" baseline="30000" dirty="0">
              <a:solidFill>
                <a:schemeClr val="bg1"/>
              </a:solidFill>
              <a:latin typeface="Times" panose="02020603050405020304" pitchFamily="18" charset="0"/>
              <a:sym typeface="Arial" panose="020B0604020202020204" pitchFamily="34" charset="0"/>
            </a:endParaRPr>
          </a:p>
        </p:txBody>
      </p:sp>
      <p:sp>
        <p:nvSpPr>
          <p:cNvPr id="16389" name="Rectangle 1">
            <a:extLst>
              <a:ext uri="{FF2B5EF4-FFF2-40B4-BE49-F238E27FC236}">
                <a16:creationId xmlns:a16="http://schemas.microsoft.com/office/drawing/2014/main" id="{7945D8D7-1796-409D-A087-E6402CB10CA6}"/>
              </a:ext>
            </a:extLst>
          </p:cNvPr>
          <p:cNvSpPr>
            <a:spLocks noChangeArrowheads="1"/>
          </p:cNvSpPr>
          <p:nvPr/>
        </p:nvSpPr>
        <p:spPr bwMode="auto">
          <a:xfrm>
            <a:off x="663575" y="1617663"/>
            <a:ext cx="2254250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HK" altLang="en-US" sz="1800" b="1">
                <a:latin typeface="Times" panose="02020603050405020304" pitchFamily="18" charset="0"/>
              </a:rPr>
              <a:t>LYCRA</a:t>
            </a:r>
            <a:r>
              <a:rPr lang="en-HK" altLang="en-US" sz="1800" b="1" baseline="30000">
                <a:latin typeface="Times" panose="02020603050405020304" pitchFamily="18" charset="0"/>
              </a:rPr>
              <a:t>®</a:t>
            </a:r>
            <a:r>
              <a:rPr lang="en-HK" altLang="en-US" sz="1800" b="1">
                <a:latin typeface="Times" panose="02020603050405020304" pitchFamily="18" charset="0"/>
              </a:rPr>
              <a:t> ADAPTIV</a:t>
            </a:r>
            <a:r>
              <a:rPr lang="en-HK" altLang="en-US" sz="1800">
                <a:latin typeface="Times" panose="02020603050405020304" pitchFamily="18" charset="0"/>
              </a:rPr>
              <a:t> </a:t>
            </a:r>
            <a:endParaRPr lang="en-US" altLang="en-US" sz="1800"/>
          </a:p>
        </p:txBody>
      </p:sp>
      <p:sp>
        <p:nvSpPr>
          <p:cNvPr id="16390" name="Google Shape;231;p33">
            <a:extLst>
              <a:ext uri="{FF2B5EF4-FFF2-40B4-BE49-F238E27FC236}">
                <a16:creationId xmlns:a16="http://schemas.microsoft.com/office/drawing/2014/main" id="{C6128248-EE2F-4805-9944-23B21C73D80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995613" y="2846388"/>
            <a:ext cx="1993900" cy="3476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21900" tIns="121900" rIns="121900" bIns="121900" anchor="b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Clr>
                <a:srgbClr val="000000"/>
              </a:buClr>
              <a:buSzPts val="1100"/>
              <a:buFont typeface="Arial" panose="020B0604020202020204" pitchFamily="34" charset="0"/>
              <a:buNone/>
            </a:pPr>
            <a:r>
              <a:rPr lang="en-US" altLang="zh-CN" sz="1400" b="1" dirty="0">
                <a:latin typeface="Times" panose="02020603050405020304" pitchFamily="18" charset="0"/>
                <a:ea typeface="Baskerville" panose="02020502070401020303" pitchFamily="18" charset="0"/>
                <a:cs typeface="Didot" panose="02000503000000020003" pitchFamily="2" charset="-79"/>
                <a:sym typeface="Playfair Display"/>
              </a:rPr>
              <a:t>RD-15742(TF)(L)</a:t>
            </a:r>
            <a:endParaRPr lang="en-US" altLang="en-US" sz="1400" b="1" dirty="0">
              <a:latin typeface="Times" panose="02020603050405020304" pitchFamily="18" charset="0"/>
              <a:ea typeface="Baskerville" panose="02020502070401020303" pitchFamily="18" charset="0"/>
              <a:cs typeface="Didot" panose="02000503000000020003" pitchFamily="2" charset="-79"/>
              <a:sym typeface="Playfair Display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674370D5-E84E-E147-B3BB-3130D9B18E76}"/>
              </a:ext>
            </a:extLst>
          </p:cNvPr>
          <p:cNvSpPr txBox="1"/>
          <p:nvPr/>
        </p:nvSpPr>
        <p:spPr>
          <a:xfrm>
            <a:off x="3033713" y="3903663"/>
            <a:ext cx="1403350" cy="27781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fontAlgn="auto" hangingPunct="1">
              <a:spcAft>
                <a:spcPts val="2133"/>
              </a:spcAft>
              <a:defRPr/>
            </a:pPr>
            <a:r>
              <a:rPr lang="en-US" altLang="zh-TW" sz="1200" kern="0" dirty="0">
                <a:latin typeface="Arial" panose="020B0604020202020204" pitchFamily="34" charset="0"/>
                <a:cs typeface="Arial" panose="020B0604020202020204" pitchFamily="34" charset="0"/>
              </a:rPr>
              <a:t>50</a:t>
            </a:r>
            <a:r>
              <a:rPr lang="en-US" sz="1200" kern="0" dirty="0">
                <a:latin typeface="Arial" panose="020B0604020202020204" pitchFamily="34" charset="0"/>
                <a:cs typeface="Arial" panose="020B0604020202020204" pitchFamily="34" charset="0"/>
              </a:rPr>
              <a:t>” X 160</a:t>
            </a:r>
            <a:r>
              <a:rPr lang="zh-TW" altLang="en-US" sz="1200" kern="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kern="0" dirty="0" err="1">
                <a:latin typeface="Arial" panose="020B0604020202020204" pitchFamily="34" charset="0"/>
                <a:cs typeface="Arial" panose="020B0604020202020204" pitchFamily="34" charset="0"/>
              </a:rPr>
              <a:t>gsm</a:t>
            </a:r>
            <a:endParaRPr lang="en-US" sz="1200" kern="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Rounded Rectangle 12">
            <a:extLst>
              <a:ext uri="{FF2B5EF4-FFF2-40B4-BE49-F238E27FC236}">
                <a16:creationId xmlns:a16="http://schemas.microsoft.com/office/drawing/2014/main" id="{1A42FA10-3E81-3949-B0A4-B23A2C75E57B}"/>
              </a:ext>
            </a:extLst>
          </p:cNvPr>
          <p:cNvSpPr/>
          <p:nvPr/>
        </p:nvSpPr>
        <p:spPr bwMode="auto">
          <a:xfrm>
            <a:off x="3538538" y="3267075"/>
            <a:ext cx="1277937" cy="260350"/>
          </a:xfrm>
          <a:prstGeom prst="roundRect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defRPr/>
            </a:pPr>
            <a:endParaRPr lang="en-US" altLang="zh-CN">
              <a:solidFill>
                <a:srgbClr val="FFFFFF"/>
              </a:solidFill>
              <a:ea typeface="SimSun" panose="02010600030101010101" pitchFamily="2" charset="-122"/>
            </a:endParaRPr>
          </a:p>
        </p:txBody>
      </p:sp>
      <p:sp>
        <p:nvSpPr>
          <p:cNvPr id="16393" name="TextBox 58">
            <a:extLst>
              <a:ext uri="{FF2B5EF4-FFF2-40B4-BE49-F238E27FC236}">
                <a16:creationId xmlns:a16="http://schemas.microsoft.com/office/drawing/2014/main" id="{2A1AF394-CD51-45DA-82B1-6B3775B5B4A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33713" y="3255963"/>
            <a:ext cx="1906587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TW" sz="1200">
                <a:latin typeface="Arial" panose="020B0604020202020204" pitchFamily="34" charset="0"/>
                <a:cs typeface="Arial" panose="020B0604020202020204" pitchFamily="34" charset="0"/>
              </a:rPr>
              <a:t>74%    </a:t>
            </a:r>
            <a:r>
              <a:rPr lang="en-US" altLang="zh-TW" sz="12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Recycled</a:t>
            </a:r>
            <a:r>
              <a:rPr lang="zh-TW" altLang="en-US" sz="12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zh-TW" sz="12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Nylon</a:t>
            </a:r>
            <a:endParaRPr lang="en-US" altLang="en-US" sz="1200">
              <a:latin typeface="Arial" panose="020B0604020202020204" pitchFamily="34" charset="0"/>
              <a:ea typeface="新細明體" panose="02020500000000000000" pitchFamily="18" charset="-120"/>
              <a:cs typeface="Arial" panose="020B0604020202020204" pitchFamily="34" charset="0"/>
            </a:endParaRPr>
          </a:p>
        </p:txBody>
      </p:sp>
      <p:sp>
        <p:nvSpPr>
          <p:cNvPr id="16394" name="TextBox 58">
            <a:extLst>
              <a:ext uri="{FF2B5EF4-FFF2-40B4-BE49-F238E27FC236}">
                <a16:creationId xmlns:a16="http://schemas.microsoft.com/office/drawing/2014/main" id="{32B7FD2C-0DFB-4A6C-A27B-D58F1E54E8A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33713" y="3527425"/>
            <a:ext cx="1906587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TW" sz="1200">
                <a:latin typeface="Arial" panose="020B0604020202020204" pitchFamily="34" charset="0"/>
                <a:cs typeface="Arial" panose="020B0604020202020204" pitchFamily="34" charset="0"/>
              </a:rPr>
              <a:t>26%    Elastane</a:t>
            </a:r>
            <a:endParaRPr lang="en-US" altLang="en-US" sz="1200">
              <a:latin typeface="Arial" panose="020B0604020202020204" pitchFamily="34" charset="0"/>
              <a:ea typeface="新細明體" panose="02020500000000000000" pitchFamily="18" charset="-120"/>
              <a:cs typeface="Arial" panose="020B0604020202020204" pitchFamily="34" charset="0"/>
            </a:endParaRPr>
          </a:p>
        </p:txBody>
      </p:sp>
      <p:pic>
        <p:nvPicPr>
          <p:cNvPr id="16395" name="Picture 2">
            <a:extLst>
              <a:ext uri="{FF2B5EF4-FFF2-40B4-BE49-F238E27FC236}">
                <a16:creationId xmlns:a16="http://schemas.microsoft.com/office/drawing/2014/main" id="{4DFAB8E2-7081-4D57-9CFE-4A8C1FF63CD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59125" y="1531938"/>
            <a:ext cx="1831975" cy="11255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396" name="Picture 2">
            <a:extLst>
              <a:ext uri="{FF2B5EF4-FFF2-40B4-BE49-F238E27FC236}">
                <a16:creationId xmlns:a16="http://schemas.microsoft.com/office/drawing/2014/main" id="{D8198D8E-C51A-4AED-AA2F-55203F5CA87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37313" y="331788"/>
            <a:ext cx="5751512" cy="6397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4" name="Rectangle 23">
            <a:extLst>
              <a:ext uri="{FF2B5EF4-FFF2-40B4-BE49-F238E27FC236}">
                <a16:creationId xmlns:a16="http://schemas.microsoft.com/office/drawing/2014/main" id="{A65BBE35-B780-7645-BAA1-42728A5BEC29}"/>
              </a:ext>
            </a:extLst>
          </p:cNvPr>
          <p:cNvSpPr/>
          <p:nvPr/>
        </p:nvSpPr>
        <p:spPr>
          <a:xfrm>
            <a:off x="-7938" y="4763"/>
            <a:ext cx="12192001" cy="306387"/>
          </a:xfrm>
          <a:prstGeom prst="rect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defRPr/>
            </a:pPr>
            <a:endParaRPr lang="en-US" altLang="zh-CN">
              <a:solidFill>
                <a:srgbClr val="FFFFFF"/>
              </a:solidFill>
              <a:ea typeface="SimSun" panose="02010600030101010101" pitchFamily="2" charset="-122"/>
            </a:endParaRPr>
          </a:p>
        </p:txBody>
      </p:sp>
      <p:sp>
        <p:nvSpPr>
          <p:cNvPr id="16398" name="TextBox 24">
            <a:extLst>
              <a:ext uri="{FF2B5EF4-FFF2-40B4-BE49-F238E27FC236}">
                <a16:creationId xmlns:a16="http://schemas.microsoft.com/office/drawing/2014/main" id="{4AD411B9-ABC6-4AA0-BD73-D6082477E06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63575" y="25400"/>
            <a:ext cx="10826750" cy="266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zh-TW" sz="1100" b="1">
                <a:solidFill>
                  <a:schemeClr val="bg1"/>
                </a:solidFill>
                <a:latin typeface="Poppins Medium" pitchFamily="2" charset="0"/>
                <a:ea typeface="Montserrat" pitchFamily="2" charset="0"/>
                <a:cs typeface="Poppins Medium" pitchFamily="2" charset="0"/>
              </a:rPr>
              <a:t>SUSTAINABILITY</a:t>
            </a:r>
            <a:r>
              <a:rPr lang="zh-TW" altLang="en-US" sz="1100" b="1">
                <a:solidFill>
                  <a:schemeClr val="bg1"/>
                </a:solidFill>
                <a:latin typeface="Poppins Medium" pitchFamily="2" charset="0"/>
                <a:ea typeface="Montserrat" pitchFamily="2" charset="0"/>
                <a:cs typeface="Poppins Medium" pitchFamily="2" charset="0"/>
              </a:rPr>
              <a:t> </a:t>
            </a:r>
            <a:r>
              <a:rPr lang="en-US" altLang="zh-TW" sz="1100" b="1">
                <a:solidFill>
                  <a:srgbClr val="FFEC1E"/>
                </a:solidFill>
                <a:latin typeface="Poppins Medium" pitchFamily="2" charset="0"/>
                <a:ea typeface="Montserrat" pitchFamily="2" charset="0"/>
                <a:cs typeface="Poppins Medium" pitchFamily="2" charset="0"/>
              </a:rPr>
              <a:t>FOR</a:t>
            </a:r>
            <a:r>
              <a:rPr lang="zh-TW" altLang="en-US" sz="1100" b="1">
                <a:solidFill>
                  <a:srgbClr val="FFEC1E"/>
                </a:solidFill>
                <a:latin typeface="Poppins Medium" pitchFamily="2" charset="0"/>
                <a:ea typeface="Montserrat" pitchFamily="2" charset="0"/>
                <a:cs typeface="Poppins Medium" pitchFamily="2" charset="0"/>
              </a:rPr>
              <a:t> </a:t>
            </a:r>
            <a:r>
              <a:rPr lang="en-US" altLang="zh-TW" sz="1100" b="1">
                <a:solidFill>
                  <a:srgbClr val="FFEC1E"/>
                </a:solidFill>
                <a:latin typeface="Poppins Medium" pitchFamily="2" charset="0"/>
                <a:ea typeface="Montserrat" pitchFamily="2" charset="0"/>
                <a:cs typeface="Poppins Medium" pitchFamily="2" charset="0"/>
              </a:rPr>
              <a:t>INTIMATE</a:t>
            </a:r>
          </a:p>
        </p:txBody>
      </p:sp>
      <p:pic>
        <p:nvPicPr>
          <p:cNvPr id="16399" name="Picture 28">
            <a:extLst>
              <a:ext uri="{FF2B5EF4-FFF2-40B4-BE49-F238E27FC236}">
                <a16:creationId xmlns:a16="http://schemas.microsoft.com/office/drawing/2014/main" id="{D6417D98-395F-4BA6-9580-B6FA3222E90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2738" y="4254500"/>
            <a:ext cx="2435225" cy="2435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400" name="Picture 33">
            <a:extLst>
              <a:ext uri="{FF2B5EF4-FFF2-40B4-BE49-F238E27FC236}">
                <a16:creationId xmlns:a16="http://schemas.microsoft.com/office/drawing/2014/main" id="{39CD45E1-E332-4019-99CD-E41E305F382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95613" y="4254500"/>
            <a:ext cx="2438400" cy="2438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401" name="Google Shape;231;p33">
            <a:extLst>
              <a:ext uri="{FF2B5EF4-FFF2-40B4-BE49-F238E27FC236}">
                <a16:creationId xmlns:a16="http://schemas.microsoft.com/office/drawing/2014/main" id="{B75BB4B3-BD19-4620-89A5-8C38CAAD74A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1150" y="2846388"/>
            <a:ext cx="1993900" cy="3476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21900" tIns="121900" rIns="121900" bIns="121900" anchor="b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Clr>
                <a:srgbClr val="000000"/>
              </a:buClr>
              <a:buSzPts val="1100"/>
              <a:buFont typeface="Arial" panose="020B0604020202020204" pitchFamily="34" charset="0"/>
              <a:buNone/>
            </a:pPr>
            <a:r>
              <a:rPr lang="en-US" altLang="zh-CN" sz="1400" b="1" dirty="0">
                <a:latin typeface="Times" panose="02020603050405020304" pitchFamily="18" charset="0"/>
                <a:ea typeface="Baskerville" panose="02020502070401020303" pitchFamily="18" charset="0"/>
                <a:cs typeface="Didot" panose="02000503000000020003" pitchFamily="2" charset="-79"/>
                <a:sym typeface="Playfair Display"/>
              </a:rPr>
              <a:t>RD-15771(TF)(L)</a:t>
            </a:r>
            <a:endParaRPr lang="en-US" altLang="en-US" sz="1400" b="1" dirty="0">
              <a:latin typeface="Times" panose="02020603050405020304" pitchFamily="18" charset="0"/>
              <a:ea typeface="Baskerville" panose="02020502070401020303" pitchFamily="18" charset="0"/>
              <a:cs typeface="Didot" panose="02000503000000020003" pitchFamily="2" charset="-79"/>
              <a:sym typeface="Playfair Display"/>
            </a:endParaRP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5D8D8254-B283-C446-8125-DDC35E04B709}"/>
              </a:ext>
            </a:extLst>
          </p:cNvPr>
          <p:cNvSpPr txBox="1"/>
          <p:nvPr/>
        </p:nvSpPr>
        <p:spPr>
          <a:xfrm>
            <a:off x="349250" y="3903663"/>
            <a:ext cx="1403350" cy="27781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fontAlgn="auto" hangingPunct="1">
              <a:spcAft>
                <a:spcPts val="2133"/>
              </a:spcAft>
              <a:defRPr/>
            </a:pPr>
            <a:r>
              <a:rPr lang="en-US" sz="1200" kern="0" dirty="0">
                <a:latin typeface="Arial" panose="020B0604020202020204" pitchFamily="34" charset="0"/>
                <a:cs typeface="Arial" panose="020B0604020202020204" pitchFamily="34" charset="0"/>
              </a:rPr>
              <a:t>59” X 120</a:t>
            </a:r>
            <a:r>
              <a:rPr lang="zh-TW" altLang="en-US" sz="1200" kern="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kern="0" dirty="0" err="1">
                <a:latin typeface="Arial" panose="020B0604020202020204" pitchFamily="34" charset="0"/>
                <a:cs typeface="Arial" panose="020B0604020202020204" pitchFamily="34" charset="0"/>
              </a:rPr>
              <a:t>gsm</a:t>
            </a:r>
            <a:endParaRPr lang="en-US" sz="1200" kern="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7" name="Rounded Rectangle 36">
            <a:extLst>
              <a:ext uri="{FF2B5EF4-FFF2-40B4-BE49-F238E27FC236}">
                <a16:creationId xmlns:a16="http://schemas.microsoft.com/office/drawing/2014/main" id="{54F92FC9-FAE7-8D4A-8BC0-9D9BE0FAA4BE}"/>
              </a:ext>
            </a:extLst>
          </p:cNvPr>
          <p:cNvSpPr/>
          <p:nvPr/>
        </p:nvSpPr>
        <p:spPr bwMode="auto">
          <a:xfrm>
            <a:off x="854075" y="3267075"/>
            <a:ext cx="1277938" cy="260350"/>
          </a:xfrm>
          <a:prstGeom prst="roundRect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defRPr/>
            </a:pPr>
            <a:endParaRPr lang="en-US" altLang="zh-CN">
              <a:solidFill>
                <a:srgbClr val="FFFFFF"/>
              </a:solidFill>
              <a:ea typeface="SimSun" panose="02010600030101010101" pitchFamily="2" charset="-122"/>
            </a:endParaRPr>
          </a:p>
        </p:txBody>
      </p:sp>
      <p:sp>
        <p:nvSpPr>
          <p:cNvPr id="16404" name="TextBox 58">
            <a:extLst>
              <a:ext uri="{FF2B5EF4-FFF2-40B4-BE49-F238E27FC236}">
                <a16:creationId xmlns:a16="http://schemas.microsoft.com/office/drawing/2014/main" id="{9C8EF600-C6A3-4659-BEAE-7415357025F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49250" y="3255963"/>
            <a:ext cx="1906588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TW" sz="1200">
                <a:latin typeface="Arial" panose="020B0604020202020204" pitchFamily="34" charset="0"/>
                <a:cs typeface="Arial" panose="020B0604020202020204" pitchFamily="34" charset="0"/>
              </a:rPr>
              <a:t>74%    </a:t>
            </a:r>
            <a:r>
              <a:rPr lang="en-US" altLang="zh-TW" sz="12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Recycled</a:t>
            </a:r>
            <a:r>
              <a:rPr lang="zh-TW" altLang="en-US" sz="12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zh-TW" sz="12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Nylon</a:t>
            </a:r>
            <a:endParaRPr lang="en-US" altLang="en-US" sz="1200">
              <a:latin typeface="Arial" panose="020B0604020202020204" pitchFamily="34" charset="0"/>
              <a:ea typeface="新細明體" panose="02020500000000000000" pitchFamily="18" charset="-120"/>
              <a:cs typeface="Arial" panose="020B0604020202020204" pitchFamily="34" charset="0"/>
            </a:endParaRPr>
          </a:p>
        </p:txBody>
      </p:sp>
      <p:sp>
        <p:nvSpPr>
          <p:cNvPr id="16405" name="TextBox 58">
            <a:extLst>
              <a:ext uri="{FF2B5EF4-FFF2-40B4-BE49-F238E27FC236}">
                <a16:creationId xmlns:a16="http://schemas.microsoft.com/office/drawing/2014/main" id="{E812B0E7-8656-446C-96F9-405891C8F58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49250" y="3527425"/>
            <a:ext cx="1906588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TW" sz="1200">
                <a:latin typeface="Arial" panose="020B0604020202020204" pitchFamily="34" charset="0"/>
                <a:cs typeface="Arial" panose="020B0604020202020204" pitchFamily="34" charset="0"/>
              </a:rPr>
              <a:t>26%    Elastane</a:t>
            </a:r>
            <a:endParaRPr lang="en-US" altLang="en-US" sz="1200">
              <a:latin typeface="Arial" panose="020B0604020202020204" pitchFamily="34" charset="0"/>
              <a:ea typeface="新細明體" panose="02020500000000000000" pitchFamily="18" charset="-120"/>
              <a:cs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Rectangle 40">
            <a:extLst>
              <a:ext uri="{FF2B5EF4-FFF2-40B4-BE49-F238E27FC236}">
                <a16:creationId xmlns:a16="http://schemas.microsoft.com/office/drawing/2014/main" id="{0ADF2A7D-68E2-3E45-9278-0447A9D0B31D}"/>
              </a:ext>
            </a:extLst>
          </p:cNvPr>
          <p:cNvSpPr/>
          <p:nvPr/>
        </p:nvSpPr>
        <p:spPr>
          <a:xfrm>
            <a:off x="0" y="1588"/>
            <a:ext cx="12192000" cy="307975"/>
          </a:xfrm>
          <a:prstGeom prst="rect">
            <a:avLst/>
          </a:prstGeom>
          <a:solidFill>
            <a:srgbClr val="EC418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defRPr/>
            </a:pPr>
            <a:endParaRPr lang="en-US" altLang="zh-CN">
              <a:solidFill>
                <a:srgbClr val="FF0400"/>
              </a:solidFill>
              <a:ea typeface="SimSun" panose="02010600030101010101" pitchFamily="2" charset="-122"/>
            </a:endParaRP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BA6D0610-8857-334C-A4FC-F46597E2AB35}"/>
              </a:ext>
            </a:extLst>
          </p:cNvPr>
          <p:cNvSpPr txBox="1"/>
          <p:nvPr/>
        </p:nvSpPr>
        <p:spPr bwMode="auto">
          <a:xfrm>
            <a:off x="684213" y="47625"/>
            <a:ext cx="10826750" cy="26670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TW" sz="1100" b="1" spc="150" dirty="0">
                <a:solidFill>
                  <a:schemeClr val="bg1"/>
                </a:solidFill>
                <a:latin typeface="Poppins Medium" pitchFamily="2" charset="77"/>
                <a:ea typeface="Montserrat" charset="0"/>
                <a:cs typeface="Poppins Medium" pitchFamily="2" charset="77"/>
              </a:rPr>
              <a:t>NEW TEXTURES </a:t>
            </a:r>
            <a:r>
              <a:rPr lang="en-US" altLang="zh-TW" sz="1100" b="1" spc="150" dirty="0">
                <a:solidFill>
                  <a:srgbClr val="FFFF00"/>
                </a:solidFill>
                <a:latin typeface="Poppins Medium" pitchFamily="2" charset="77"/>
                <a:ea typeface="Montserrat" charset="0"/>
                <a:cs typeface="Poppins Medium" pitchFamily="2" charset="77"/>
              </a:rPr>
              <a:t>FOR INTIMATE</a:t>
            </a:r>
            <a:endParaRPr lang="en-US" sz="1100" b="1" spc="150" dirty="0">
              <a:solidFill>
                <a:srgbClr val="FFFF00"/>
              </a:solidFill>
              <a:latin typeface="Poppins Medium" pitchFamily="2" charset="77"/>
              <a:ea typeface="Montserrat" charset="0"/>
              <a:cs typeface="Poppins Medium" pitchFamily="2" charset="77"/>
            </a:endParaRPr>
          </a:p>
        </p:txBody>
      </p:sp>
      <p:sp>
        <p:nvSpPr>
          <p:cNvPr id="43" name="Google Shape;197;p31">
            <a:extLst>
              <a:ext uri="{FF2B5EF4-FFF2-40B4-BE49-F238E27FC236}">
                <a16:creationId xmlns:a16="http://schemas.microsoft.com/office/drawing/2014/main" id="{1C45DD93-EADF-C84E-8E0A-23248A298E4F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950913"/>
            <a:ext cx="3725863" cy="441325"/>
          </a:xfrm>
          <a:prstGeom prst="rect">
            <a:avLst/>
          </a:prstGeom>
          <a:solidFill>
            <a:srgbClr val="EC4180"/>
          </a:solidFill>
          <a:ln>
            <a:noFill/>
          </a:ln>
          <a:extLst/>
        </p:spPr>
        <p:txBody>
          <a:bodyPr lIns="121900" tIns="121900" rIns="121900" bIns="121900" anchor="ctr"/>
          <a:lstStyle>
            <a:lvl1pPr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  <a:lvl2pPr marL="742950" indent="-285750"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2pPr>
            <a:lvl3pPr marL="1143000" indent="-228600"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3pPr>
            <a:lvl4pPr marL="1600200" indent="-228600"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4pPr>
            <a:lvl5pPr marL="2057400" indent="-228600"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altLang="en-US" sz="1867" dirty="0">
              <a:solidFill>
                <a:srgbClr val="FF0400"/>
              </a:solidFill>
            </a:endParaRPr>
          </a:p>
        </p:txBody>
      </p:sp>
      <p:sp>
        <p:nvSpPr>
          <p:cNvPr id="40980" name="Rectangle 46">
            <a:extLst>
              <a:ext uri="{FF2B5EF4-FFF2-40B4-BE49-F238E27FC236}">
                <a16:creationId xmlns:a16="http://schemas.microsoft.com/office/drawing/2014/main" id="{A4FDA419-43DC-D64C-98CF-837AF8F0C27B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7499" y="406400"/>
            <a:ext cx="5501409" cy="1015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Clr>
                <a:srgbClr val="274E13"/>
              </a:buClr>
              <a:buSzPts val="1200"/>
              <a:buNone/>
            </a:pPr>
            <a:r>
              <a:rPr lang="en-US" altLang="zh-TW" sz="3600" b="1" dirty="0">
                <a:solidFill>
                  <a:srgbClr val="EC4180"/>
                </a:solidFill>
                <a:latin typeface="Times" pitchFamily="2" charset="0"/>
                <a:ea typeface="Baskerville SemiBold" panose="02020502070401020303" pitchFamily="18" charset="0"/>
                <a:cs typeface="Didot" panose="02000503000000020003" pitchFamily="2" charset="-79"/>
                <a:sym typeface="Playfair Display"/>
              </a:rPr>
              <a:t>NEW TEXTURES </a:t>
            </a:r>
            <a:r>
              <a:rPr lang="en-US" altLang="zh-TW" b="1" dirty="0">
                <a:solidFill>
                  <a:srgbClr val="EC4180"/>
                </a:solidFill>
                <a:latin typeface="Times" pitchFamily="2" charset="0"/>
                <a:ea typeface="Baskerville SemiBold" panose="02020502070401020303" pitchFamily="18" charset="0"/>
                <a:cs typeface="Didot" panose="02000503000000020003" pitchFamily="2" charset="-79"/>
                <a:sym typeface="Playfair Display"/>
              </a:rPr>
              <a:t>-</a:t>
            </a:r>
            <a:r>
              <a:rPr lang="zh-TW" altLang="en-US" b="1" dirty="0">
                <a:solidFill>
                  <a:srgbClr val="EC4180"/>
                </a:solidFill>
                <a:latin typeface="Times" pitchFamily="2" charset="0"/>
                <a:ea typeface="Baskerville SemiBold" panose="02020502070401020303" pitchFamily="18" charset="0"/>
                <a:cs typeface="Didot" panose="02000503000000020003" pitchFamily="2" charset="-79"/>
                <a:sym typeface="Playfair Display"/>
              </a:rPr>
              <a:t> </a:t>
            </a:r>
            <a:r>
              <a:rPr lang="en-US" altLang="zh-TW" sz="1600" b="1" dirty="0">
                <a:solidFill>
                  <a:srgbClr val="FF6865"/>
                </a:solidFill>
                <a:latin typeface="Times" pitchFamily="2" charset="0"/>
                <a:ea typeface="Baskerville SemiBold" panose="02020502070401020303" pitchFamily="18" charset="0"/>
                <a:cs typeface="Didot" panose="02000503000000020003" pitchFamily="2" charset="-79"/>
                <a:sym typeface="Playfair Display"/>
              </a:rPr>
              <a:t>for Intimate</a:t>
            </a:r>
            <a:endParaRPr lang="en-HK" altLang="zh-TW" sz="1600" b="1" dirty="0">
              <a:solidFill>
                <a:srgbClr val="FF0400"/>
              </a:solidFill>
              <a:latin typeface="Times" pitchFamily="2" charset="0"/>
              <a:ea typeface="Baskerville SemiBold" panose="02020502070401020303" pitchFamily="18" charset="0"/>
              <a:cs typeface="Didot" panose="02000503000000020003" pitchFamily="2" charset="-79"/>
              <a:sym typeface="Playfair Display"/>
            </a:endParaRPr>
          </a:p>
          <a:p>
            <a:pPr eaLnBrk="1" hangingPunct="1">
              <a:lnSpc>
                <a:spcPct val="100000"/>
              </a:lnSpc>
              <a:spcBef>
                <a:spcPct val="0"/>
              </a:spcBef>
              <a:buClr>
                <a:srgbClr val="274E13"/>
              </a:buClr>
              <a:buSzPts val="1200"/>
              <a:buFont typeface="Playfair Display"/>
              <a:buNone/>
            </a:pPr>
            <a:r>
              <a:rPr lang="en-HK" altLang="zh-TW" sz="2400" b="1" dirty="0">
                <a:solidFill>
                  <a:schemeClr val="bg1"/>
                </a:solidFill>
                <a:latin typeface="Times" pitchFamily="2" charset="0"/>
                <a:cs typeface="Arial" panose="020B0604020202020204" pitchFamily="34" charset="0"/>
                <a:sym typeface="Arial" panose="020B0604020202020204" pitchFamily="34" charset="0"/>
              </a:rPr>
              <a:t>Mesh-like Jacquard</a:t>
            </a:r>
            <a:endParaRPr lang="en-US" altLang="zh-TW" sz="2400" b="1" baseline="30000" dirty="0">
              <a:solidFill>
                <a:schemeClr val="bg1"/>
              </a:solidFill>
              <a:latin typeface="Times" pitchFamily="2" charset="0"/>
              <a:ea typeface="Baskerville SemiBold" panose="02020502070401020303" pitchFamily="18" charset="0"/>
              <a:cs typeface="Didot" panose="02000503000000020003" pitchFamily="2" charset="-79"/>
              <a:sym typeface="Arial" panose="020B0604020202020204" pitchFamily="34" charset="0"/>
            </a:endParaRPr>
          </a:p>
        </p:txBody>
      </p:sp>
      <p:sp>
        <p:nvSpPr>
          <p:cNvPr id="55" name="Google Shape;231;p33">
            <a:extLst>
              <a:ext uri="{FF2B5EF4-FFF2-40B4-BE49-F238E27FC236}">
                <a16:creationId xmlns:a16="http://schemas.microsoft.com/office/drawing/2014/main" id="{4A48A0F5-8CF5-9A47-B4F1-09A232916B6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18151" y="2852740"/>
            <a:ext cx="2097089" cy="3476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21900" tIns="121900" rIns="121900" bIns="121900" anchor="b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Clr>
                <a:srgbClr val="000000"/>
              </a:buClr>
              <a:buSzPts val="1100"/>
              <a:buNone/>
            </a:pPr>
            <a:r>
              <a:rPr lang="en-US" altLang="zh-TW" sz="1400" b="1" dirty="0">
                <a:latin typeface="Times" pitchFamily="2" charset="0"/>
                <a:ea typeface="Baskerville" panose="02020502070401020303" pitchFamily="18" charset="0"/>
                <a:cs typeface="Didot" panose="02000503000000020003" pitchFamily="2" charset="-79"/>
                <a:sym typeface="Playfair Display"/>
              </a:rPr>
              <a:t>SJ-13577(SG)W</a:t>
            </a:r>
            <a:endParaRPr lang="en-US" altLang="en-US" sz="1400" b="1" dirty="0">
              <a:latin typeface="Times" pitchFamily="2" charset="0"/>
              <a:ea typeface="Baskerville" panose="02020502070401020303" pitchFamily="18" charset="0"/>
              <a:cs typeface="Didot" panose="02000503000000020003" pitchFamily="2" charset="-79"/>
              <a:sym typeface="Playfair Display"/>
            </a:endParaRPr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id="{3BB21258-0CBF-BA4A-8ECF-1C3DD77A6346}"/>
              </a:ext>
            </a:extLst>
          </p:cNvPr>
          <p:cNvSpPr txBox="1"/>
          <p:nvPr/>
        </p:nvSpPr>
        <p:spPr>
          <a:xfrm>
            <a:off x="5353077" y="4256665"/>
            <a:ext cx="1403350" cy="27622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fontAlgn="auto" hangingPunct="1">
              <a:spcAft>
                <a:spcPts val="2133"/>
              </a:spcAft>
              <a:defRPr/>
            </a:pPr>
            <a:r>
              <a:rPr lang="en-US" sz="1200" kern="0" dirty="0">
                <a:latin typeface="Arial" panose="020B0604020202020204" pitchFamily="34" charset="0"/>
                <a:cs typeface="Arial" panose="020B0604020202020204" pitchFamily="34" charset="0"/>
              </a:rPr>
              <a:t>51” X 105</a:t>
            </a:r>
            <a:r>
              <a:rPr lang="zh-TW" altLang="en-US" sz="1200" kern="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kern="0" dirty="0" err="1">
                <a:latin typeface="Arial" panose="020B0604020202020204" pitchFamily="34" charset="0"/>
                <a:cs typeface="Arial" panose="020B0604020202020204" pitchFamily="34" charset="0"/>
              </a:rPr>
              <a:t>gsm</a:t>
            </a:r>
            <a:endParaRPr lang="en-US" sz="1200" kern="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7" name="TextBox 59">
            <a:extLst>
              <a:ext uri="{FF2B5EF4-FFF2-40B4-BE49-F238E27FC236}">
                <a16:creationId xmlns:a16="http://schemas.microsoft.com/office/drawing/2014/main" id="{BFD25B9A-2550-A445-8017-4CC9045F9F6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53077" y="3262315"/>
            <a:ext cx="1844675" cy="2873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15000"/>
              </a:lnSpc>
              <a:spcBef>
                <a:spcPct val="0"/>
              </a:spcBef>
              <a:spcAft>
                <a:spcPts val="2138"/>
              </a:spcAft>
              <a:buClr>
                <a:srgbClr val="000000"/>
              </a:buClr>
              <a:buSzPts val="1100"/>
              <a:buFont typeface="Arial" panose="020B0604020202020204" pitchFamily="34" charset="0"/>
              <a:buNone/>
            </a:pPr>
            <a:r>
              <a:rPr lang="en-US" altLang="en-US" sz="1200" dirty="0">
                <a:latin typeface="Arial" panose="020B0604020202020204" pitchFamily="34" charset="0"/>
                <a:ea typeface="新細明體" panose="02020500000000000000" pitchFamily="18" charset="-120"/>
                <a:cs typeface="Arial" panose="020B0604020202020204" pitchFamily="34" charset="0"/>
                <a:sym typeface="Open Sans Light" pitchFamily="34" charset="0"/>
              </a:rPr>
              <a:t>61</a:t>
            </a:r>
            <a:r>
              <a:rPr lang="en-HK" altLang="en-US" sz="1200" dirty="0">
                <a:latin typeface="Arial" panose="020B0604020202020204" pitchFamily="34" charset="0"/>
                <a:ea typeface="新細明體" panose="02020500000000000000" pitchFamily="18" charset="-120"/>
                <a:cs typeface="Arial" panose="020B0604020202020204" pitchFamily="34" charset="0"/>
                <a:sym typeface="Open Sans Light" pitchFamily="34" charset="0"/>
              </a:rPr>
              <a:t>%</a:t>
            </a:r>
            <a:r>
              <a:rPr lang="en-US" altLang="en-US" sz="1200" dirty="0">
                <a:latin typeface="Arial" panose="020B0604020202020204" pitchFamily="34" charset="0"/>
                <a:ea typeface="新細明體" panose="02020500000000000000" pitchFamily="18" charset="-120"/>
                <a:cs typeface="Arial" panose="020B0604020202020204" pitchFamily="34" charset="0"/>
                <a:sym typeface="Open Sans Light" pitchFamily="34" charset="0"/>
              </a:rPr>
              <a:t>   </a:t>
            </a:r>
            <a:r>
              <a:rPr lang="en-US" altLang="zh-TW" sz="1200" dirty="0">
                <a:latin typeface="Arial" panose="020B0604020202020204" pitchFamily="34" charset="0"/>
                <a:cs typeface="Arial" panose="020B0604020202020204" pitchFamily="34" charset="0"/>
                <a:sym typeface="Open Sans Light" pitchFamily="34" charset="0"/>
              </a:rPr>
              <a:t>Nylon</a:t>
            </a:r>
            <a:endParaRPr lang="en-HK" altLang="en-US" sz="1200" dirty="0">
              <a:latin typeface="Arial" panose="020B0604020202020204" pitchFamily="34" charset="0"/>
              <a:ea typeface="新細明體" panose="02020500000000000000" pitchFamily="18" charset="-120"/>
              <a:cs typeface="Arial" panose="020B0604020202020204" pitchFamily="34" charset="0"/>
              <a:sym typeface="Open Sans Light" pitchFamily="34" charset="0"/>
            </a:endParaRPr>
          </a:p>
        </p:txBody>
      </p:sp>
      <p:sp>
        <p:nvSpPr>
          <p:cNvPr id="58" name="TextBox 59">
            <a:extLst>
              <a:ext uri="{FF2B5EF4-FFF2-40B4-BE49-F238E27FC236}">
                <a16:creationId xmlns:a16="http://schemas.microsoft.com/office/drawing/2014/main" id="{14AE2E43-BAF0-054C-9475-D592AFAB1F2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53077" y="3547324"/>
            <a:ext cx="1844675" cy="2873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lnSpc>
                <a:spcPct val="115000"/>
              </a:lnSpc>
              <a:spcBef>
                <a:spcPct val="0"/>
              </a:spcBef>
              <a:spcAft>
                <a:spcPts val="2138"/>
              </a:spcAft>
              <a:buClr>
                <a:srgbClr val="000000"/>
              </a:buClr>
              <a:buSzPts val="1100"/>
              <a:buNone/>
            </a:pPr>
            <a:r>
              <a:rPr lang="en-US" altLang="en-US" sz="1200" dirty="0">
                <a:latin typeface="Arial" panose="020B0604020202020204" pitchFamily="34" charset="0"/>
                <a:ea typeface="新細明體" panose="02020500000000000000" pitchFamily="18" charset="-120"/>
                <a:cs typeface="Arial" panose="020B0604020202020204" pitchFamily="34" charset="0"/>
                <a:sym typeface="Open Sans Light" pitchFamily="34" charset="0"/>
              </a:rPr>
              <a:t>39</a:t>
            </a:r>
            <a:r>
              <a:rPr lang="en-HK" altLang="en-US" sz="1200" dirty="0">
                <a:latin typeface="Arial" panose="020B0604020202020204" pitchFamily="34" charset="0"/>
                <a:ea typeface="新細明體" panose="02020500000000000000" pitchFamily="18" charset="-120"/>
                <a:cs typeface="Arial" panose="020B0604020202020204" pitchFamily="34" charset="0"/>
                <a:sym typeface="Open Sans Light" pitchFamily="34" charset="0"/>
              </a:rPr>
              <a:t>%</a:t>
            </a:r>
            <a:r>
              <a:rPr lang="en-US" altLang="en-US" sz="1200" dirty="0">
                <a:latin typeface="Arial" panose="020B0604020202020204" pitchFamily="34" charset="0"/>
                <a:ea typeface="新細明體" panose="02020500000000000000" pitchFamily="18" charset="-120"/>
                <a:cs typeface="Arial" panose="020B0604020202020204" pitchFamily="34" charset="0"/>
                <a:sym typeface="Open Sans Light" pitchFamily="34" charset="0"/>
              </a:rPr>
              <a:t>   Elastane</a:t>
            </a:r>
            <a:endParaRPr lang="en-HK" altLang="en-US" sz="1200" dirty="0">
              <a:latin typeface="Arial" panose="020B0604020202020204" pitchFamily="34" charset="0"/>
              <a:ea typeface="新細明體" panose="02020500000000000000" pitchFamily="18" charset="-120"/>
              <a:cs typeface="Arial" panose="020B0604020202020204" pitchFamily="34" charset="0"/>
              <a:sym typeface="Open Sans Light" pitchFamily="34" charset="0"/>
            </a:endParaRPr>
          </a:p>
        </p:txBody>
      </p:sp>
      <p:sp>
        <p:nvSpPr>
          <p:cNvPr id="94" name="Google Shape;231;p33">
            <a:extLst>
              <a:ext uri="{FF2B5EF4-FFF2-40B4-BE49-F238E27FC236}">
                <a16:creationId xmlns:a16="http://schemas.microsoft.com/office/drawing/2014/main" id="{4E2A87EF-EF94-744A-8099-5B90CC3DF20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83552" y="2852740"/>
            <a:ext cx="2097089" cy="3476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21900" tIns="121900" rIns="121900" bIns="121900" anchor="b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Clr>
                <a:srgbClr val="000000"/>
              </a:buClr>
              <a:buSzPts val="1100"/>
              <a:buNone/>
            </a:pPr>
            <a:r>
              <a:rPr lang="en-US" altLang="zh-TW" sz="1400" b="1" dirty="0">
                <a:latin typeface="Times" pitchFamily="2" charset="0"/>
                <a:ea typeface="Baskerville" panose="02020502070401020303" pitchFamily="18" charset="0"/>
                <a:cs typeface="Didot" panose="02000503000000020003" pitchFamily="2" charset="-79"/>
                <a:sym typeface="Playfair Display"/>
              </a:rPr>
              <a:t>SJ-15810(SG)(CS)T</a:t>
            </a:r>
            <a:endParaRPr lang="en-US" altLang="en-US" sz="1400" b="1" dirty="0">
              <a:latin typeface="Times" pitchFamily="2" charset="0"/>
              <a:ea typeface="Baskerville" panose="02020502070401020303" pitchFamily="18" charset="0"/>
              <a:cs typeface="Didot" panose="02000503000000020003" pitchFamily="2" charset="-79"/>
              <a:sym typeface="Playfair Display"/>
            </a:endParaRPr>
          </a:p>
        </p:txBody>
      </p:sp>
      <p:sp>
        <p:nvSpPr>
          <p:cNvPr id="95" name="TextBox 94">
            <a:extLst>
              <a:ext uri="{FF2B5EF4-FFF2-40B4-BE49-F238E27FC236}">
                <a16:creationId xmlns:a16="http://schemas.microsoft.com/office/drawing/2014/main" id="{9042C049-6544-C043-9F70-4DCEE55A62ED}"/>
              </a:ext>
            </a:extLst>
          </p:cNvPr>
          <p:cNvSpPr txBox="1"/>
          <p:nvPr/>
        </p:nvSpPr>
        <p:spPr>
          <a:xfrm>
            <a:off x="2883552" y="4256665"/>
            <a:ext cx="1403350" cy="27622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fontAlgn="auto" hangingPunct="1">
              <a:spcAft>
                <a:spcPts val="2133"/>
              </a:spcAft>
              <a:defRPr/>
            </a:pPr>
            <a:r>
              <a:rPr lang="en-US" sz="1200" kern="0" dirty="0">
                <a:latin typeface="Arial" panose="020B0604020202020204" pitchFamily="34" charset="0"/>
                <a:cs typeface="Arial" panose="020B0604020202020204" pitchFamily="34" charset="0"/>
              </a:rPr>
              <a:t>60” X 10</a:t>
            </a:r>
            <a:r>
              <a:rPr lang="en-US" altLang="zh-TW" sz="1200" kern="0" dirty="0">
                <a:latin typeface="Arial" panose="020B0604020202020204" pitchFamily="34" charset="0"/>
                <a:cs typeface="Arial" panose="020B0604020202020204" pitchFamily="34" charset="0"/>
              </a:rPr>
              <a:t>0</a:t>
            </a:r>
            <a:r>
              <a:rPr lang="zh-TW" altLang="en-US" sz="1200" kern="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kern="0" dirty="0" err="1">
                <a:latin typeface="Arial" panose="020B0604020202020204" pitchFamily="34" charset="0"/>
                <a:cs typeface="Arial" panose="020B0604020202020204" pitchFamily="34" charset="0"/>
              </a:rPr>
              <a:t>gsm</a:t>
            </a:r>
            <a:endParaRPr lang="en-US" sz="1200" kern="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7" name="TextBox 59">
            <a:extLst>
              <a:ext uri="{FF2B5EF4-FFF2-40B4-BE49-F238E27FC236}">
                <a16:creationId xmlns:a16="http://schemas.microsoft.com/office/drawing/2014/main" id="{0C6B5450-14FF-1649-A839-DCDB931BD21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83552" y="3547324"/>
            <a:ext cx="1844675" cy="2873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lnSpc>
                <a:spcPct val="115000"/>
              </a:lnSpc>
              <a:spcBef>
                <a:spcPct val="0"/>
              </a:spcBef>
              <a:spcAft>
                <a:spcPts val="2138"/>
              </a:spcAft>
              <a:buClr>
                <a:srgbClr val="000000"/>
              </a:buClr>
              <a:buSzPts val="1100"/>
              <a:buNone/>
            </a:pPr>
            <a:r>
              <a:rPr lang="en-US" altLang="en-US" sz="1200" dirty="0">
                <a:latin typeface="Arial" panose="020B0604020202020204" pitchFamily="34" charset="0"/>
                <a:ea typeface="新細明體" panose="02020500000000000000" pitchFamily="18" charset="-120"/>
                <a:cs typeface="Arial" panose="020B0604020202020204" pitchFamily="34" charset="0"/>
                <a:sym typeface="Open Sans Light" pitchFamily="34" charset="0"/>
              </a:rPr>
              <a:t>35</a:t>
            </a:r>
            <a:r>
              <a:rPr lang="en-HK" altLang="en-US" sz="1200" dirty="0">
                <a:latin typeface="Arial" panose="020B0604020202020204" pitchFamily="34" charset="0"/>
                <a:ea typeface="新細明體" panose="02020500000000000000" pitchFamily="18" charset="-120"/>
                <a:cs typeface="Arial" panose="020B0604020202020204" pitchFamily="34" charset="0"/>
                <a:sym typeface="Open Sans Light" pitchFamily="34" charset="0"/>
              </a:rPr>
              <a:t>%</a:t>
            </a:r>
            <a:r>
              <a:rPr lang="en-US" altLang="en-US" sz="1200" dirty="0">
                <a:latin typeface="Arial" panose="020B0604020202020204" pitchFamily="34" charset="0"/>
                <a:ea typeface="新細明體" panose="02020500000000000000" pitchFamily="18" charset="-120"/>
                <a:cs typeface="Arial" panose="020B0604020202020204" pitchFamily="34" charset="0"/>
                <a:sym typeface="Open Sans Light" pitchFamily="34" charset="0"/>
              </a:rPr>
              <a:t>   Nylon</a:t>
            </a:r>
            <a:endParaRPr lang="en-HK" altLang="en-US" sz="1200" dirty="0">
              <a:latin typeface="Arial" panose="020B0604020202020204" pitchFamily="34" charset="0"/>
              <a:ea typeface="新細明體" panose="02020500000000000000" pitchFamily="18" charset="-120"/>
              <a:cs typeface="Arial" panose="020B0604020202020204" pitchFamily="34" charset="0"/>
              <a:sym typeface="Open Sans Light" pitchFamily="34" charset="0"/>
            </a:endParaRPr>
          </a:p>
        </p:txBody>
      </p:sp>
      <p:sp>
        <p:nvSpPr>
          <p:cNvPr id="101" name="Google Shape;231;p33">
            <a:extLst>
              <a:ext uri="{FF2B5EF4-FFF2-40B4-BE49-F238E27FC236}">
                <a16:creationId xmlns:a16="http://schemas.microsoft.com/office/drawing/2014/main" id="{C4F51B84-A1BE-1841-A721-76F350797BB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827363" y="2852740"/>
            <a:ext cx="2097089" cy="3476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21900" tIns="121900" rIns="121900" bIns="121900" anchor="b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Clr>
                <a:srgbClr val="000000"/>
              </a:buClr>
              <a:buSzPts val="1100"/>
              <a:buNone/>
            </a:pPr>
            <a:r>
              <a:rPr lang="en-US" altLang="zh-TW" sz="1400" b="1" dirty="0">
                <a:latin typeface="Times" pitchFamily="2" charset="0"/>
                <a:ea typeface="Baskerville" panose="02020502070401020303" pitchFamily="18" charset="0"/>
                <a:cs typeface="Didot" panose="02000503000000020003" pitchFamily="2" charset="-79"/>
                <a:sym typeface="Playfair Display"/>
              </a:rPr>
              <a:t>SJ-15919(R2)T</a:t>
            </a:r>
            <a:endParaRPr lang="en-US" altLang="en-US" sz="1400" b="1" dirty="0">
              <a:latin typeface="Times" pitchFamily="2" charset="0"/>
              <a:ea typeface="Baskerville" panose="02020502070401020303" pitchFamily="18" charset="0"/>
              <a:cs typeface="Didot" panose="02000503000000020003" pitchFamily="2" charset="-79"/>
              <a:sym typeface="Playfair Display"/>
            </a:endParaRPr>
          </a:p>
        </p:txBody>
      </p:sp>
      <p:sp>
        <p:nvSpPr>
          <p:cNvPr id="102" name="TextBox 101">
            <a:extLst>
              <a:ext uri="{FF2B5EF4-FFF2-40B4-BE49-F238E27FC236}">
                <a16:creationId xmlns:a16="http://schemas.microsoft.com/office/drawing/2014/main" id="{F6D6FFC3-CB0A-2A41-B28A-E8ED6AAA2FB2}"/>
              </a:ext>
            </a:extLst>
          </p:cNvPr>
          <p:cNvSpPr txBox="1"/>
          <p:nvPr/>
        </p:nvSpPr>
        <p:spPr>
          <a:xfrm>
            <a:off x="7862289" y="4256665"/>
            <a:ext cx="1403350" cy="27622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fontAlgn="auto" hangingPunct="1">
              <a:spcAft>
                <a:spcPts val="2133"/>
              </a:spcAft>
              <a:defRPr/>
            </a:pPr>
            <a:r>
              <a:rPr lang="en-US" sz="1200" kern="0" dirty="0">
                <a:latin typeface="Arial" panose="020B0604020202020204" pitchFamily="34" charset="0"/>
                <a:cs typeface="Arial" panose="020B0604020202020204" pitchFamily="34" charset="0"/>
              </a:rPr>
              <a:t>65” X </a:t>
            </a:r>
            <a:r>
              <a:rPr lang="en-US" altLang="zh-TW" sz="1200" kern="0" dirty="0">
                <a:latin typeface="Arial" panose="020B0604020202020204" pitchFamily="34" charset="0"/>
                <a:cs typeface="Arial" panose="020B0604020202020204" pitchFamily="34" charset="0"/>
              </a:rPr>
              <a:t>145</a:t>
            </a:r>
            <a:r>
              <a:rPr lang="zh-TW" altLang="en-US" sz="1200" kern="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kern="0" dirty="0" err="1">
                <a:latin typeface="Arial" panose="020B0604020202020204" pitchFamily="34" charset="0"/>
                <a:cs typeface="Arial" panose="020B0604020202020204" pitchFamily="34" charset="0"/>
              </a:rPr>
              <a:t>gsm</a:t>
            </a:r>
            <a:endParaRPr lang="en-US" sz="1200" kern="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4" name="TextBox 59">
            <a:extLst>
              <a:ext uri="{FF2B5EF4-FFF2-40B4-BE49-F238E27FC236}">
                <a16:creationId xmlns:a16="http://schemas.microsoft.com/office/drawing/2014/main" id="{C1B17C1A-F0F7-FE4F-849F-BAB002ABF47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862289" y="3547324"/>
            <a:ext cx="1844675" cy="2873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15000"/>
              </a:lnSpc>
              <a:spcBef>
                <a:spcPct val="0"/>
              </a:spcBef>
              <a:spcAft>
                <a:spcPts val="2138"/>
              </a:spcAft>
              <a:buClr>
                <a:srgbClr val="000000"/>
              </a:buClr>
              <a:buSzPts val="1100"/>
              <a:buFont typeface="Arial" panose="020B0604020202020204" pitchFamily="34" charset="0"/>
              <a:buNone/>
            </a:pPr>
            <a:r>
              <a:rPr lang="en-US" altLang="en-US" sz="1200" dirty="0">
                <a:latin typeface="Arial" panose="020B0604020202020204" pitchFamily="34" charset="0"/>
                <a:ea typeface="新細明體" panose="02020500000000000000" pitchFamily="18" charset="-120"/>
                <a:cs typeface="Arial" panose="020B0604020202020204" pitchFamily="34" charset="0"/>
                <a:sym typeface="Open Sans Light" pitchFamily="34" charset="0"/>
              </a:rPr>
              <a:t>2</a:t>
            </a:r>
            <a:r>
              <a:rPr lang="en-HK" altLang="en-US" sz="1200" dirty="0">
                <a:latin typeface="Arial" panose="020B0604020202020204" pitchFamily="34" charset="0"/>
                <a:ea typeface="新細明體" panose="02020500000000000000" pitchFamily="18" charset="-120"/>
                <a:cs typeface="Arial" panose="020B0604020202020204" pitchFamily="34" charset="0"/>
                <a:sym typeface="Open Sans Light" pitchFamily="34" charset="0"/>
              </a:rPr>
              <a:t>%     Nylon</a:t>
            </a:r>
          </a:p>
        </p:txBody>
      </p:sp>
      <p:sp>
        <p:nvSpPr>
          <p:cNvPr id="105" name="TextBox 59">
            <a:extLst>
              <a:ext uri="{FF2B5EF4-FFF2-40B4-BE49-F238E27FC236}">
                <a16:creationId xmlns:a16="http://schemas.microsoft.com/office/drawing/2014/main" id="{E48EB1D7-3937-5B49-BE64-961775B7B97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862289" y="3832334"/>
            <a:ext cx="1844675" cy="2873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15000"/>
              </a:lnSpc>
              <a:spcBef>
                <a:spcPct val="0"/>
              </a:spcBef>
              <a:spcAft>
                <a:spcPts val="2138"/>
              </a:spcAft>
              <a:buClr>
                <a:srgbClr val="000000"/>
              </a:buClr>
              <a:buSzPts val="1100"/>
              <a:buFont typeface="Arial" panose="020B0604020202020204" pitchFamily="34" charset="0"/>
              <a:buNone/>
            </a:pPr>
            <a:r>
              <a:rPr lang="en-US" altLang="en-US" sz="1200" dirty="0">
                <a:latin typeface="Arial" panose="020B0604020202020204" pitchFamily="34" charset="0"/>
                <a:ea typeface="新細明體" panose="02020500000000000000" pitchFamily="18" charset="-120"/>
                <a:cs typeface="Arial" panose="020B0604020202020204" pitchFamily="34" charset="0"/>
                <a:sym typeface="Open Sans Light" pitchFamily="34" charset="0"/>
              </a:rPr>
              <a:t>5</a:t>
            </a:r>
            <a:r>
              <a:rPr lang="en-HK" altLang="en-US" sz="1200" dirty="0">
                <a:latin typeface="Arial" panose="020B0604020202020204" pitchFamily="34" charset="0"/>
                <a:ea typeface="新細明體" panose="02020500000000000000" pitchFamily="18" charset="-120"/>
                <a:cs typeface="Arial" panose="020B0604020202020204" pitchFamily="34" charset="0"/>
                <a:sym typeface="Open Sans Light" pitchFamily="34" charset="0"/>
              </a:rPr>
              <a:t>%</a:t>
            </a:r>
            <a:r>
              <a:rPr lang="en-US" altLang="en-US" sz="1200" dirty="0">
                <a:latin typeface="Arial" panose="020B0604020202020204" pitchFamily="34" charset="0"/>
                <a:ea typeface="新細明體" panose="02020500000000000000" pitchFamily="18" charset="-120"/>
                <a:cs typeface="Arial" panose="020B0604020202020204" pitchFamily="34" charset="0"/>
                <a:sym typeface="Open Sans Light" pitchFamily="34" charset="0"/>
              </a:rPr>
              <a:t>     Elastane</a:t>
            </a:r>
            <a:endParaRPr lang="en-HK" altLang="en-US" sz="1200" dirty="0">
              <a:latin typeface="Arial" panose="020B0604020202020204" pitchFamily="34" charset="0"/>
              <a:ea typeface="新細明體" panose="02020500000000000000" pitchFamily="18" charset="-120"/>
              <a:cs typeface="Arial" panose="020B0604020202020204" pitchFamily="34" charset="0"/>
              <a:sym typeface="Open Sans Light" pitchFamily="34" charset="0"/>
            </a:endParaRPr>
          </a:p>
        </p:txBody>
      </p:sp>
      <p:sp>
        <p:nvSpPr>
          <p:cNvPr id="112" name="Google Shape;473;p42">
            <a:extLst>
              <a:ext uri="{FF2B5EF4-FFF2-40B4-BE49-F238E27FC236}">
                <a16:creationId xmlns:a16="http://schemas.microsoft.com/office/drawing/2014/main" id="{3420EE0E-F467-FD43-8E97-F54E3E42A24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978259" y="1189831"/>
            <a:ext cx="1400175" cy="38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ajor"/>
        </p:style>
        <p:txBody>
          <a:bodyPr lIns="121900" tIns="121900" rIns="121900" bIns="121900"/>
          <a:lstStyle>
            <a:lvl1pPr>
              <a:defRPr>
                <a:latin typeface="+mj-lt"/>
                <a:ea typeface="+mj-ea"/>
                <a:cs typeface="+mj-cs"/>
              </a:defRPr>
            </a:lvl1pPr>
            <a:lvl2pPr>
              <a:defRPr>
                <a:latin typeface="+mj-lt"/>
                <a:ea typeface="+mj-ea"/>
                <a:cs typeface="+mj-cs"/>
              </a:defRPr>
            </a:lvl2pPr>
            <a:lvl3pPr>
              <a:defRPr>
                <a:latin typeface="+mj-lt"/>
                <a:ea typeface="+mj-ea"/>
                <a:cs typeface="+mj-cs"/>
              </a:defRPr>
            </a:lvl3pPr>
            <a:lvl4pPr>
              <a:defRPr>
                <a:latin typeface="+mj-lt"/>
                <a:ea typeface="+mj-ea"/>
                <a:cs typeface="+mj-cs"/>
              </a:defRPr>
            </a:lvl4pPr>
            <a:lvl5pPr>
              <a:defRPr>
                <a:latin typeface="+mj-lt"/>
                <a:ea typeface="+mj-ea"/>
                <a:cs typeface="+mj-cs"/>
              </a:defRPr>
            </a:lvl5pPr>
            <a:lvl6pPr>
              <a:defRPr>
                <a:latin typeface="+mj-lt"/>
                <a:ea typeface="+mj-ea"/>
                <a:cs typeface="+mj-cs"/>
              </a:defRPr>
            </a:lvl6pPr>
            <a:lvl7pPr>
              <a:defRPr>
                <a:latin typeface="+mj-lt"/>
                <a:ea typeface="+mj-ea"/>
                <a:cs typeface="+mj-cs"/>
              </a:defRPr>
            </a:lvl7pPr>
            <a:lvl8pPr>
              <a:defRPr>
                <a:latin typeface="+mj-lt"/>
                <a:ea typeface="+mj-ea"/>
                <a:cs typeface="+mj-cs"/>
              </a:defRPr>
            </a:lvl8pPr>
            <a:lvl9pPr>
              <a:defRPr>
                <a:latin typeface="+mj-lt"/>
                <a:ea typeface="+mj-ea"/>
                <a:cs typeface="+mj-cs"/>
              </a:defRPr>
            </a:lvl9pPr>
          </a:lstStyle>
          <a:p>
            <a:pPr algn="ctr">
              <a:buClr>
                <a:srgbClr val="274E13"/>
              </a:buClr>
              <a:buSzPts val="2800"/>
              <a:defRPr/>
            </a:pPr>
            <a:r>
              <a:rPr lang="en-US" altLang="zh-TW" sz="1200" b="1" dirty="0">
                <a:latin typeface="Times" pitchFamily="2" charset="0"/>
                <a:ea typeface="Baskerville" panose="02020502070401020303" pitchFamily="18" charset="0"/>
                <a:cs typeface="Didot" panose="02000503000000020003" pitchFamily="2" charset="-79"/>
                <a:sym typeface="Playfair Display" pitchFamily="2" charset="77"/>
              </a:rPr>
              <a:t>Breathable</a:t>
            </a:r>
          </a:p>
        </p:txBody>
      </p:sp>
      <p:pic>
        <p:nvPicPr>
          <p:cNvPr id="114" name="Picture 2">
            <a:extLst>
              <a:ext uri="{FF2B5EF4-FFF2-40B4-BE49-F238E27FC236}">
                <a16:creationId xmlns:a16="http://schemas.microsoft.com/office/drawing/2014/main" id="{19DD9904-5E36-7048-AE6A-0EB89DBE3E5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263215" y="451643"/>
            <a:ext cx="830262" cy="830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6" name="TextBox 59">
            <a:extLst>
              <a:ext uri="{FF2B5EF4-FFF2-40B4-BE49-F238E27FC236}">
                <a16:creationId xmlns:a16="http://schemas.microsoft.com/office/drawing/2014/main" id="{A59123DC-BF22-1B48-8802-F36C8020751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83552" y="3832334"/>
            <a:ext cx="1844675" cy="2873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15000"/>
              </a:lnSpc>
              <a:spcBef>
                <a:spcPct val="0"/>
              </a:spcBef>
              <a:spcAft>
                <a:spcPts val="2138"/>
              </a:spcAft>
              <a:buClr>
                <a:srgbClr val="000000"/>
              </a:buClr>
              <a:buSzPts val="1100"/>
              <a:buFont typeface="Arial" panose="020B0604020202020204" pitchFamily="34" charset="0"/>
              <a:buNone/>
            </a:pPr>
            <a:r>
              <a:rPr lang="en-US" altLang="en-US" sz="1200" dirty="0">
                <a:latin typeface="Arial" panose="020B0604020202020204" pitchFamily="34" charset="0"/>
                <a:ea typeface="新細明體" panose="02020500000000000000" pitchFamily="18" charset="-120"/>
                <a:cs typeface="Arial" panose="020B0604020202020204" pitchFamily="34" charset="0"/>
                <a:sym typeface="Open Sans Light" pitchFamily="34" charset="0"/>
              </a:rPr>
              <a:t>9</a:t>
            </a:r>
            <a:r>
              <a:rPr lang="en-HK" altLang="en-US" sz="1200" dirty="0">
                <a:latin typeface="Arial" panose="020B0604020202020204" pitchFamily="34" charset="0"/>
                <a:ea typeface="新細明體" panose="02020500000000000000" pitchFamily="18" charset="-120"/>
                <a:cs typeface="Arial" panose="020B0604020202020204" pitchFamily="34" charset="0"/>
                <a:sym typeface="Open Sans Light" pitchFamily="34" charset="0"/>
              </a:rPr>
              <a:t>%  </a:t>
            </a:r>
            <a:r>
              <a:rPr lang="en-US" altLang="en-US" sz="1200" dirty="0">
                <a:latin typeface="Arial" panose="020B0604020202020204" pitchFamily="34" charset="0"/>
                <a:ea typeface="新細明體" panose="02020500000000000000" pitchFamily="18" charset="-120"/>
                <a:cs typeface="Arial" panose="020B0604020202020204" pitchFamily="34" charset="0"/>
                <a:sym typeface="Open Sans Light" pitchFamily="34" charset="0"/>
              </a:rPr>
              <a:t>   Elastane</a:t>
            </a:r>
            <a:endParaRPr lang="en-HK" altLang="en-US" sz="1200" dirty="0">
              <a:latin typeface="Arial" panose="020B0604020202020204" pitchFamily="34" charset="0"/>
              <a:ea typeface="新細明體" panose="02020500000000000000" pitchFamily="18" charset="-120"/>
              <a:cs typeface="Arial" panose="020B0604020202020204" pitchFamily="34" charset="0"/>
              <a:sym typeface="Open Sans Light" pitchFamily="34" charset="0"/>
            </a:endParaRPr>
          </a:p>
        </p:txBody>
      </p:sp>
      <p:pic>
        <p:nvPicPr>
          <p:cNvPr id="44" name="Picture 43">
            <a:extLst>
              <a:ext uri="{FF2B5EF4-FFF2-40B4-BE49-F238E27FC236}">
                <a16:creationId xmlns:a16="http://schemas.microsoft.com/office/drawing/2014/main" id="{69371188-5564-6943-877D-EF0799A1DC07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829293" y="4591051"/>
            <a:ext cx="2131632" cy="2131632"/>
          </a:xfrm>
          <a:prstGeom prst="rect">
            <a:avLst/>
          </a:prstGeom>
        </p:spPr>
      </p:pic>
      <p:pic>
        <p:nvPicPr>
          <p:cNvPr id="45" name="Picture 44">
            <a:extLst>
              <a:ext uri="{FF2B5EF4-FFF2-40B4-BE49-F238E27FC236}">
                <a16:creationId xmlns:a16="http://schemas.microsoft.com/office/drawing/2014/main" id="{F595A149-F17B-974C-A763-759CD4AEE632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313391" y="4610570"/>
            <a:ext cx="2112113" cy="2112113"/>
          </a:xfrm>
          <a:prstGeom prst="rect">
            <a:avLst/>
          </a:prstGeom>
        </p:spPr>
      </p:pic>
      <p:pic>
        <p:nvPicPr>
          <p:cNvPr id="46" name="Picture 45">
            <a:extLst>
              <a:ext uri="{FF2B5EF4-FFF2-40B4-BE49-F238E27FC236}">
                <a16:creationId xmlns:a16="http://schemas.microsoft.com/office/drawing/2014/main" id="{66EAEB22-4CFD-6C44-AD29-A7ED87F4365B}"/>
              </a:ext>
            </a:extLst>
          </p:cNvPr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822603" y="4591051"/>
            <a:ext cx="2138362" cy="2138362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172CA896-39B5-E04F-A54C-2C425F75DE3D}"/>
              </a:ext>
            </a:extLst>
          </p:cNvPr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33431" y="1392238"/>
            <a:ext cx="2695862" cy="5465762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E7B5532A-396B-A34E-A450-49342D52FA31}"/>
              </a:ext>
            </a:extLst>
          </p:cNvPr>
          <p:cNvPicPr>
            <a:picLocks noChangeAspect="1"/>
          </p:cNvPicPr>
          <p:nvPr/>
        </p:nvPicPr>
        <p:blipFill rotWithShape="1"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227539" y="704411"/>
            <a:ext cx="1798658" cy="1260399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C84CEA2E-83FE-B343-8899-3AAB57B64D43}"/>
              </a:ext>
            </a:extLst>
          </p:cNvPr>
          <p:cNvPicPr>
            <a:picLocks noChangeAspect="1"/>
          </p:cNvPicPr>
          <p:nvPr/>
        </p:nvPicPr>
        <p:blipFill rotWithShape="1">
          <a:blip r:embed="rId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230171" y="2110843"/>
            <a:ext cx="1796026" cy="1815116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19D722B6-7CF4-5F43-994C-1812EA250411}"/>
              </a:ext>
            </a:extLst>
          </p:cNvPr>
          <p:cNvPicPr>
            <a:picLocks noChangeAspect="1"/>
          </p:cNvPicPr>
          <p:nvPr/>
        </p:nvPicPr>
        <p:blipFill rotWithShape="1">
          <a:blip r:embed="rId10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230171" y="4044123"/>
            <a:ext cx="1796026" cy="1182957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01689546-BCE3-2246-A2EE-255D294E7F81}"/>
              </a:ext>
            </a:extLst>
          </p:cNvPr>
          <p:cNvPicPr>
            <a:picLocks noChangeAspect="1"/>
          </p:cNvPicPr>
          <p:nvPr/>
        </p:nvPicPr>
        <p:blipFill>
          <a:blip r:embed="rId11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227540" y="5345244"/>
            <a:ext cx="1798658" cy="1348994"/>
          </a:xfrm>
          <a:prstGeom prst="rect">
            <a:avLst/>
          </a:prstGeom>
        </p:spPr>
      </p:pic>
      <p:sp>
        <p:nvSpPr>
          <p:cNvPr id="30" name="Rounded Rectangle 29">
            <a:extLst>
              <a:ext uri="{FF2B5EF4-FFF2-40B4-BE49-F238E27FC236}">
                <a16:creationId xmlns:a16="http://schemas.microsoft.com/office/drawing/2014/main" id="{8FD0FA41-5EB9-9F4E-810E-3F928B0FFFD0}"/>
              </a:ext>
            </a:extLst>
          </p:cNvPr>
          <p:cNvSpPr/>
          <p:nvPr/>
        </p:nvSpPr>
        <p:spPr bwMode="auto">
          <a:xfrm>
            <a:off x="3790941" y="3258563"/>
            <a:ext cx="1241502" cy="260350"/>
          </a:xfrm>
          <a:prstGeom prst="roundRect">
            <a:avLst/>
          </a:prstGeom>
          <a:solidFill>
            <a:srgbClr val="50B6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31" name="TextBox 59">
            <a:extLst>
              <a:ext uri="{FF2B5EF4-FFF2-40B4-BE49-F238E27FC236}">
                <a16:creationId xmlns:a16="http://schemas.microsoft.com/office/drawing/2014/main" id="{A295CC94-A724-B948-8AC9-440226ED016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83552" y="3262315"/>
            <a:ext cx="2242584" cy="2866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15000"/>
              </a:lnSpc>
              <a:spcBef>
                <a:spcPct val="0"/>
              </a:spcBef>
              <a:spcAft>
                <a:spcPts val="2138"/>
              </a:spcAft>
              <a:buClr>
                <a:srgbClr val="000000"/>
              </a:buClr>
              <a:buSzPts val="1100"/>
              <a:buFont typeface="Arial" panose="020B0604020202020204" pitchFamily="34" charset="0"/>
              <a:buNone/>
            </a:pPr>
            <a:r>
              <a:rPr lang="en-US" altLang="en-US" sz="1200" dirty="0">
                <a:latin typeface="Arial" panose="020B0604020202020204" pitchFamily="34" charset="0"/>
                <a:ea typeface="新細明體" panose="02020500000000000000" pitchFamily="18" charset="-120"/>
                <a:cs typeface="Arial" panose="020B0604020202020204" pitchFamily="34" charset="0"/>
                <a:sym typeface="Open Sans Light" pitchFamily="34" charset="0"/>
              </a:rPr>
              <a:t>56</a:t>
            </a:r>
            <a:r>
              <a:rPr lang="en-HK" altLang="en-US" sz="1200" dirty="0">
                <a:latin typeface="Arial" panose="020B0604020202020204" pitchFamily="34" charset="0"/>
                <a:ea typeface="新細明體" panose="02020500000000000000" pitchFamily="18" charset="-120"/>
                <a:cs typeface="Arial" panose="020B0604020202020204" pitchFamily="34" charset="0"/>
                <a:sym typeface="Open Sans Light" pitchFamily="34" charset="0"/>
              </a:rPr>
              <a:t>%</a:t>
            </a:r>
            <a:r>
              <a:rPr lang="en-US" altLang="en-US" sz="1200" dirty="0">
                <a:latin typeface="Arial" panose="020B0604020202020204" pitchFamily="34" charset="0"/>
                <a:ea typeface="新細明體" panose="02020500000000000000" pitchFamily="18" charset="-120"/>
                <a:cs typeface="Arial" panose="020B0604020202020204" pitchFamily="34" charset="0"/>
                <a:sym typeface="Open Sans Light" pitchFamily="34" charset="0"/>
              </a:rPr>
              <a:t>   </a:t>
            </a:r>
            <a:r>
              <a:rPr lang="en-US" altLang="zh-TW" sz="1200" b="1" dirty="0">
                <a:latin typeface="Arial" panose="020B0604020202020204" pitchFamily="34" charset="0"/>
                <a:cs typeface="Arial" panose="020B0604020202020204" pitchFamily="34" charset="0"/>
                <a:sym typeface="Open Sans Light" pitchFamily="34" charset="0"/>
              </a:rPr>
              <a:t>100S  </a:t>
            </a:r>
            <a:r>
              <a:rPr lang="en-US" altLang="zh-TW" sz="12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  <a:sym typeface="Open Sans Light" pitchFamily="34" charset="0"/>
              </a:rPr>
              <a:t>Micro Modal Air</a:t>
            </a:r>
            <a:endParaRPr lang="en-HK" altLang="en-US" sz="1200" b="1" dirty="0">
              <a:solidFill>
                <a:schemeClr val="bg1"/>
              </a:solidFill>
              <a:latin typeface="Arial" panose="020B0604020202020204" pitchFamily="34" charset="0"/>
              <a:ea typeface="新細明體" panose="02020500000000000000" pitchFamily="18" charset="-120"/>
              <a:cs typeface="Arial" panose="020B0604020202020204" pitchFamily="34" charset="0"/>
              <a:sym typeface="Open Sans Light" pitchFamily="34" charset="0"/>
            </a:endParaRPr>
          </a:p>
        </p:txBody>
      </p:sp>
      <p:sp>
        <p:nvSpPr>
          <p:cNvPr id="32" name="Rounded Rectangle 31">
            <a:extLst>
              <a:ext uri="{FF2B5EF4-FFF2-40B4-BE49-F238E27FC236}">
                <a16:creationId xmlns:a16="http://schemas.microsoft.com/office/drawing/2014/main" id="{39BFD169-DB29-D547-9E46-9BBD4545201F}"/>
              </a:ext>
            </a:extLst>
          </p:cNvPr>
          <p:cNvSpPr/>
          <p:nvPr/>
        </p:nvSpPr>
        <p:spPr bwMode="auto">
          <a:xfrm>
            <a:off x="8320789" y="3273974"/>
            <a:ext cx="1241502" cy="260350"/>
          </a:xfrm>
          <a:prstGeom prst="roundRect">
            <a:avLst/>
          </a:prstGeom>
          <a:solidFill>
            <a:srgbClr val="DB863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37" name="TextBox 59">
            <a:extLst>
              <a:ext uri="{FF2B5EF4-FFF2-40B4-BE49-F238E27FC236}">
                <a16:creationId xmlns:a16="http://schemas.microsoft.com/office/drawing/2014/main" id="{CEB9E8E1-7438-0C4B-819D-E36CFD4830B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862289" y="3262315"/>
            <a:ext cx="1844675" cy="2873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15000"/>
              </a:lnSpc>
              <a:spcBef>
                <a:spcPct val="0"/>
              </a:spcBef>
              <a:spcAft>
                <a:spcPts val="2138"/>
              </a:spcAft>
              <a:buClr>
                <a:srgbClr val="000000"/>
              </a:buClr>
              <a:buSzPts val="1100"/>
              <a:buFont typeface="Arial" panose="020B0604020202020204" pitchFamily="34" charset="0"/>
              <a:buNone/>
            </a:pPr>
            <a:r>
              <a:rPr lang="en-US" altLang="en-US" sz="1200" dirty="0">
                <a:latin typeface="Arial" panose="020B0604020202020204" pitchFamily="34" charset="0"/>
                <a:ea typeface="新細明體" panose="02020500000000000000" pitchFamily="18" charset="-120"/>
                <a:cs typeface="Arial" panose="020B0604020202020204" pitchFamily="34" charset="0"/>
                <a:sym typeface="Open Sans Light" pitchFamily="34" charset="0"/>
              </a:rPr>
              <a:t>93</a:t>
            </a:r>
            <a:r>
              <a:rPr lang="en-HK" altLang="en-US" sz="1200" dirty="0">
                <a:latin typeface="Arial" panose="020B0604020202020204" pitchFamily="34" charset="0"/>
                <a:ea typeface="新細明體" panose="02020500000000000000" pitchFamily="18" charset="-120"/>
                <a:cs typeface="Arial" panose="020B0604020202020204" pitchFamily="34" charset="0"/>
                <a:sym typeface="Open Sans Light" pitchFamily="34" charset="0"/>
              </a:rPr>
              <a:t>%</a:t>
            </a:r>
            <a:r>
              <a:rPr lang="en-US" altLang="en-US" sz="1200" dirty="0">
                <a:latin typeface="Arial" panose="020B0604020202020204" pitchFamily="34" charset="0"/>
                <a:ea typeface="新細明體" panose="02020500000000000000" pitchFamily="18" charset="-120"/>
                <a:cs typeface="Arial" panose="020B0604020202020204" pitchFamily="34" charset="0"/>
                <a:sym typeface="Open Sans Light" pitchFamily="34" charset="0"/>
              </a:rPr>
              <a:t>   </a:t>
            </a:r>
            <a:r>
              <a:rPr lang="en-US" altLang="zh-TW" sz="12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  <a:sym typeface="Open Sans Light" pitchFamily="34" charset="0"/>
              </a:rPr>
              <a:t>Organic Cotton</a:t>
            </a:r>
            <a:endParaRPr lang="en-HK" altLang="en-US" sz="1200" b="1" dirty="0">
              <a:solidFill>
                <a:schemeClr val="bg1"/>
              </a:solidFill>
              <a:latin typeface="Arial" panose="020B0604020202020204" pitchFamily="34" charset="0"/>
              <a:ea typeface="新細明體" panose="02020500000000000000" pitchFamily="18" charset="-120"/>
              <a:cs typeface="Arial" panose="020B0604020202020204" pitchFamily="34" charset="0"/>
              <a:sym typeface="Open Sans Light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7372470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Rectangle 40">
            <a:extLst>
              <a:ext uri="{FF2B5EF4-FFF2-40B4-BE49-F238E27FC236}">
                <a16:creationId xmlns:a16="http://schemas.microsoft.com/office/drawing/2014/main" id="{0ADF2A7D-68E2-3E45-9278-0447A9D0B31D}"/>
              </a:ext>
            </a:extLst>
          </p:cNvPr>
          <p:cNvSpPr/>
          <p:nvPr/>
        </p:nvSpPr>
        <p:spPr>
          <a:xfrm>
            <a:off x="0" y="1588"/>
            <a:ext cx="12192000" cy="307975"/>
          </a:xfrm>
          <a:prstGeom prst="rect">
            <a:avLst/>
          </a:prstGeom>
          <a:solidFill>
            <a:srgbClr val="EC418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defRPr/>
            </a:pPr>
            <a:endParaRPr lang="en-US" altLang="zh-CN">
              <a:solidFill>
                <a:srgbClr val="FF0400"/>
              </a:solidFill>
              <a:ea typeface="SimSun" panose="02010600030101010101" pitchFamily="2" charset="-122"/>
            </a:endParaRP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BA6D0610-8857-334C-A4FC-F46597E2AB35}"/>
              </a:ext>
            </a:extLst>
          </p:cNvPr>
          <p:cNvSpPr txBox="1"/>
          <p:nvPr/>
        </p:nvSpPr>
        <p:spPr bwMode="auto">
          <a:xfrm>
            <a:off x="684213" y="47625"/>
            <a:ext cx="10826750" cy="26670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TW" sz="1100" b="1" spc="150" dirty="0">
                <a:solidFill>
                  <a:schemeClr val="bg1"/>
                </a:solidFill>
                <a:latin typeface="Poppins Medium" pitchFamily="2" charset="77"/>
                <a:ea typeface="Montserrat" charset="0"/>
                <a:cs typeface="Poppins Medium" pitchFamily="2" charset="77"/>
              </a:rPr>
              <a:t>NEW TEXTURES </a:t>
            </a:r>
            <a:r>
              <a:rPr lang="en-US" altLang="zh-TW" sz="1100" b="1" spc="150" dirty="0">
                <a:solidFill>
                  <a:srgbClr val="FFFF00"/>
                </a:solidFill>
                <a:latin typeface="Poppins Medium" pitchFamily="2" charset="77"/>
                <a:ea typeface="Montserrat" charset="0"/>
                <a:cs typeface="Poppins Medium" pitchFamily="2" charset="77"/>
              </a:rPr>
              <a:t>FOR INTIMATE</a:t>
            </a:r>
            <a:endParaRPr lang="en-US" sz="1100" b="1" spc="150" dirty="0">
              <a:solidFill>
                <a:srgbClr val="FFFF00"/>
              </a:solidFill>
              <a:latin typeface="Poppins Medium" pitchFamily="2" charset="77"/>
              <a:ea typeface="Montserrat" charset="0"/>
              <a:cs typeface="Poppins Medium" pitchFamily="2" charset="77"/>
            </a:endParaRPr>
          </a:p>
        </p:txBody>
      </p:sp>
      <p:sp>
        <p:nvSpPr>
          <p:cNvPr id="43" name="Google Shape;197;p31">
            <a:extLst>
              <a:ext uri="{FF2B5EF4-FFF2-40B4-BE49-F238E27FC236}">
                <a16:creationId xmlns:a16="http://schemas.microsoft.com/office/drawing/2014/main" id="{1C45DD93-EADF-C84E-8E0A-23248A298E4F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950913"/>
            <a:ext cx="3725863" cy="441325"/>
          </a:xfrm>
          <a:prstGeom prst="rect">
            <a:avLst/>
          </a:prstGeom>
          <a:solidFill>
            <a:srgbClr val="EC4180"/>
          </a:solidFill>
          <a:ln>
            <a:noFill/>
          </a:ln>
          <a:extLst/>
        </p:spPr>
        <p:txBody>
          <a:bodyPr lIns="121900" tIns="121900" rIns="121900" bIns="121900" anchor="ctr"/>
          <a:lstStyle>
            <a:lvl1pPr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  <a:lvl2pPr marL="742950" indent="-285750"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2pPr>
            <a:lvl3pPr marL="1143000" indent="-228600"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3pPr>
            <a:lvl4pPr marL="1600200" indent="-228600"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4pPr>
            <a:lvl5pPr marL="2057400" indent="-228600"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altLang="en-US" sz="1867" dirty="0">
              <a:solidFill>
                <a:srgbClr val="FF0400"/>
              </a:solidFill>
            </a:endParaRPr>
          </a:p>
        </p:txBody>
      </p:sp>
      <p:sp>
        <p:nvSpPr>
          <p:cNvPr id="40980" name="Rectangle 46">
            <a:extLst>
              <a:ext uri="{FF2B5EF4-FFF2-40B4-BE49-F238E27FC236}">
                <a16:creationId xmlns:a16="http://schemas.microsoft.com/office/drawing/2014/main" id="{A4FDA419-43DC-D64C-98CF-837AF8F0C27B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7499" y="406400"/>
            <a:ext cx="5501409" cy="1015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Clr>
                <a:srgbClr val="274E13"/>
              </a:buClr>
              <a:buSzPts val="1200"/>
              <a:buNone/>
            </a:pPr>
            <a:r>
              <a:rPr lang="en-US" altLang="zh-TW" sz="3600" b="1" dirty="0">
                <a:solidFill>
                  <a:srgbClr val="EC4180"/>
                </a:solidFill>
                <a:latin typeface="Times" pitchFamily="2" charset="0"/>
                <a:ea typeface="Baskerville SemiBold" panose="02020502070401020303" pitchFamily="18" charset="0"/>
                <a:cs typeface="Didot" panose="02000503000000020003" pitchFamily="2" charset="-79"/>
                <a:sym typeface="Playfair Display"/>
              </a:rPr>
              <a:t>NEW TEXTURES </a:t>
            </a:r>
            <a:r>
              <a:rPr lang="en-US" altLang="zh-TW" b="1" dirty="0">
                <a:solidFill>
                  <a:srgbClr val="EC4180"/>
                </a:solidFill>
                <a:latin typeface="Times" pitchFamily="2" charset="0"/>
                <a:ea typeface="Baskerville SemiBold" panose="02020502070401020303" pitchFamily="18" charset="0"/>
                <a:cs typeface="Didot" panose="02000503000000020003" pitchFamily="2" charset="-79"/>
                <a:sym typeface="Playfair Display"/>
              </a:rPr>
              <a:t>-</a:t>
            </a:r>
            <a:r>
              <a:rPr lang="zh-TW" altLang="en-US" b="1" dirty="0">
                <a:solidFill>
                  <a:srgbClr val="EC4180"/>
                </a:solidFill>
                <a:latin typeface="Times" pitchFamily="2" charset="0"/>
                <a:ea typeface="Baskerville SemiBold" panose="02020502070401020303" pitchFamily="18" charset="0"/>
                <a:cs typeface="Didot" panose="02000503000000020003" pitchFamily="2" charset="-79"/>
                <a:sym typeface="Playfair Display"/>
              </a:rPr>
              <a:t> </a:t>
            </a:r>
            <a:r>
              <a:rPr lang="en-US" altLang="zh-TW" sz="1600" b="1" dirty="0">
                <a:solidFill>
                  <a:srgbClr val="FF6865"/>
                </a:solidFill>
                <a:latin typeface="Times" pitchFamily="2" charset="0"/>
                <a:ea typeface="Baskerville SemiBold" panose="02020502070401020303" pitchFamily="18" charset="0"/>
                <a:cs typeface="Didot" panose="02000503000000020003" pitchFamily="2" charset="-79"/>
                <a:sym typeface="Playfair Display"/>
              </a:rPr>
              <a:t>for Intimate</a:t>
            </a:r>
            <a:endParaRPr lang="en-HK" altLang="zh-TW" sz="1600" b="1" dirty="0">
              <a:solidFill>
                <a:srgbClr val="FF0400"/>
              </a:solidFill>
              <a:latin typeface="Times" pitchFamily="2" charset="0"/>
              <a:ea typeface="Baskerville SemiBold" panose="02020502070401020303" pitchFamily="18" charset="0"/>
              <a:cs typeface="Didot" panose="02000503000000020003" pitchFamily="2" charset="-79"/>
              <a:sym typeface="Playfair Display"/>
            </a:endParaRPr>
          </a:p>
          <a:p>
            <a:pPr>
              <a:lnSpc>
                <a:spcPct val="100000"/>
              </a:lnSpc>
              <a:spcBef>
                <a:spcPct val="0"/>
              </a:spcBef>
              <a:buClr>
                <a:srgbClr val="274E13"/>
              </a:buClr>
              <a:buSzPts val="1200"/>
              <a:buNone/>
            </a:pPr>
            <a:r>
              <a:rPr lang="en-HK" altLang="zh-TW" sz="2400" b="1" dirty="0">
                <a:solidFill>
                  <a:schemeClr val="bg1"/>
                </a:solidFill>
                <a:latin typeface="Times" pitchFamily="2" charset="0"/>
                <a:cs typeface="Arial" panose="020B0604020202020204" pitchFamily="34" charset="0"/>
                <a:sym typeface="Arial" panose="020B0604020202020204" pitchFamily="34" charset="0"/>
              </a:rPr>
              <a:t>Exquisite Rib</a:t>
            </a:r>
            <a:endParaRPr lang="en-US" altLang="zh-TW" sz="2400" b="1" baseline="30000" dirty="0">
              <a:solidFill>
                <a:schemeClr val="bg1"/>
              </a:solidFill>
              <a:latin typeface="Times" pitchFamily="2" charset="0"/>
              <a:ea typeface="Baskerville SemiBold" panose="02020502070401020303" pitchFamily="18" charset="0"/>
              <a:cs typeface="Didot" panose="02000503000000020003" pitchFamily="2" charset="-79"/>
              <a:sym typeface="Arial" panose="020B0604020202020204" pitchFamily="34" charset="0"/>
            </a:endParaRPr>
          </a:p>
        </p:txBody>
      </p:sp>
      <p:sp>
        <p:nvSpPr>
          <p:cNvPr id="54" name="Google Shape;231;p33">
            <a:extLst>
              <a:ext uri="{FF2B5EF4-FFF2-40B4-BE49-F238E27FC236}">
                <a16:creationId xmlns:a16="http://schemas.microsoft.com/office/drawing/2014/main" id="{24979D18-D445-DF43-94E1-1F4D0E88586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13297" y="2655096"/>
            <a:ext cx="4913745" cy="3444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21900" tIns="121900" rIns="121900" bIns="121900" anchor="b"/>
          <a:lstStyle>
            <a:lvl1pPr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  <a:lvl2pPr marL="742950" indent="-285750"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2pPr>
            <a:lvl3pPr marL="1143000" indent="-228600"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3pPr>
            <a:lvl4pPr marL="1600200" indent="-228600"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4pPr>
            <a:lvl5pPr marL="2057400" indent="-228600"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9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buSzPts val="1100"/>
              <a:buFont typeface="Playfair Display" pitchFamily="2" charset="0"/>
              <a:buNone/>
              <a:defRPr/>
            </a:pPr>
            <a:r>
              <a:rPr lang="en-US" altLang="zh-TW" sz="1867" b="1" dirty="0">
                <a:solidFill>
                  <a:srgbClr val="EC4180"/>
                </a:solidFill>
                <a:latin typeface="Times" pitchFamily="2" charset="0"/>
                <a:ea typeface="Baskerville" panose="02020502070401020303" pitchFamily="18" charset="0"/>
                <a:cs typeface="Didot" panose="02000503000000020003" pitchFamily="2" charset="-79"/>
                <a:sym typeface="Playfair Display" pitchFamily="2" charset="0"/>
              </a:rPr>
              <a:t>Subtle &amp; Flat</a:t>
            </a:r>
            <a:r>
              <a:rPr lang="zh-TW" altLang="en-US" sz="1867" b="1" dirty="0">
                <a:solidFill>
                  <a:srgbClr val="EC4180"/>
                </a:solidFill>
                <a:latin typeface="Times" pitchFamily="2" charset="0"/>
                <a:ea typeface="Baskerville" panose="02020502070401020303" pitchFamily="18" charset="0"/>
                <a:cs typeface="Didot" panose="02000503000000020003" pitchFamily="2" charset="-79"/>
                <a:sym typeface="Playfair Display" pitchFamily="2" charset="0"/>
              </a:rPr>
              <a:t> </a:t>
            </a:r>
            <a:r>
              <a:rPr lang="en-US" altLang="zh-TW" sz="1867" b="1" dirty="0">
                <a:solidFill>
                  <a:srgbClr val="EC4180"/>
                </a:solidFill>
                <a:latin typeface="Times" pitchFamily="2" charset="0"/>
                <a:ea typeface="Baskerville" panose="02020502070401020303" pitchFamily="18" charset="0"/>
                <a:cs typeface="Didot" panose="02000503000000020003" pitchFamily="2" charset="-79"/>
                <a:sym typeface="Playfair Display" pitchFamily="2" charset="0"/>
              </a:rPr>
              <a:t>Rib </a:t>
            </a:r>
            <a:endParaRPr lang="en-US" altLang="en-US" sz="1867" b="1" dirty="0">
              <a:solidFill>
                <a:srgbClr val="EC4180"/>
              </a:solidFill>
              <a:latin typeface="Times" pitchFamily="2" charset="0"/>
              <a:ea typeface="Baskerville" panose="02020502070401020303" pitchFamily="18" charset="0"/>
              <a:cs typeface="Didot" panose="02000503000000020003" pitchFamily="2" charset="-79"/>
              <a:sym typeface="Playfair Display" pitchFamily="2" charset="0"/>
            </a:endParaRPr>
          </a:p>
        </p:txBody>
      </p:sp>
      <p:sp>
        <p:nvSpPr>
          <p:cNvPr id="55" name="Google Shape;231;p33">
            <a:extLst>
              <a:ext uri="{FF2B5EF4-FFF2-40B4-BE49-F238E27FC236}">
                <a16:creationId xmlns:a16="http://schemas.microsoft.com/office/drawing/2014/main" id="{4A48A0F5-8CF5-9A47-B4F1-09A232916B6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18057" y="3139284"/>
            <a:ext cx="2097089" cy="3476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21900" tIns="121900" rIns="121900" bIns="121900" anchor="b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Clr>
                <a:srgbClr val="000000"/>
              </a:buClr>
              <a:buSzPts val="1100"/>
              <a:buNone/>
            </a:pPr>
            <a:r>
              <a:rPr lang="en-US" altLang="zh-TW" sz="1400" b="1" dirty="0">
                <a:latin typeface="Times" pitchFamily="2" charset="0"/>
                <a:ea typeface="Baskerville" panose="02020502070401020303" pitchFamily="18" charset="0"/>
                <a:cs typeface="Didot" panose="02000503000000020003" pitchFamily="2" charset="-79"/>
                <a:sym typeface="Playfair Display"/>
              </a:rPr>
              <a:t>SR-16046(JG)-2</a:t>
            </a:r>
            <a:endParaRPr lang="en-US" altLang="en-US" sz="1400" b="1" dirty="0">
              <a:latin typeface="Times" pitchFamily="2" charset="0"/>
              <a:ea typeface="Baskerville" panose="02020502070401020303" pitchFamily="18" charset="0"/>
              <a:cs typeface="Didot" panose="02000503000000020003" pitchFamily="2" charset="-79"/>
              <a:sym typeface="Playfair Display"/>
            </a:endParaRPr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id="{3BB21258-0CBF-BA4A-8ECF-1C3DD77A6346}"/>
              </a:ext>
            </a:extLst>
          </p:cNvPr>
          <p:cNvSpPr txBox="1"/>
          <p:nvPr/>
        </p:nvSpPr>
        <p:spPr>
          <a:xfrm>
            <a:off x="4252983" y="4256665"/>
            <a:ext cx="1403350" cy="27622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fontAlgn="auto" hangingPunct="1">
              <a:spcAft>
                <a:spcPts val="2133"/>
              </a:spcAft>
              <a:defRPr/>
            </a:pPr>
            <a:r>
              <a:rPr lang="en-US" altLang="zh-TW" sz="1200" kern="0" dirty="0">
                <a:latin typeface="Arial" panose="020B0604020202020204" pitchFamily="34" charset="0"/>
                <a:cs typeface="Arial" panose="020B0604020202020204" pitchFamily="34" charset="0"/>
              </a:rPr>
              <a:t>48”</a:t>
            </a:r>
            <a:r>
              <a:rPr lang="en-US" sz="1200" kern="0" dirty="0">
                <a:latin typeface="Arial" panose="020B0604020202020204" pitchFamily="34" charset="0"/>
                <a:cs typeface="Arial" panose="020B0604020202020204" pitchFamily="34" charset="0"/>
              </a:rPr>
              <a:t> X </a:t>
            </a:r>
            <a:r>
              <a:rPr lang="en-US" altLang="zh-TW" sz="1200" kern="0" dirty="0">
                <a:latin typeface="Arial" panose="020B0604020202020204" pitchFamily="34" charset="0"/>
                <a:cs typeface="Arial" panose="020B0604020202020204" pitchFamily="34" charset="0"/>
              </a:rPr>
              <a:t>90</a:t>
            </a:r>
            <a:r>
              <a:rPr lang="zh-TW" altLang="en-US" sz="1200" kern="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kern="0" dirty="0" err="1">
                <a:latin typeface="Arial" panose="020B0604020202020204" pitchFamily="34" charset="0"/>
                <a:cs typeface="Arial" panose="020B0604020202020204" pitchFamily="34" charset="0"/>
              </a:rPr>
              <a:t>gsm</a:t>
            </a:r>
            <a:endParaRPr lang="en-US" sz="1200" kern="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7" name="TextBox 59">
            <a:extLst>
              <a:ext uri="{FF2B5EF4-FFF2-40B4-BE49-F238E27FC236}">
                <a16:creationId xmlns:a16="http://schemas.microsoft.com/office/drawing/2014/main" id="{BFD25B9A-2550-A445-8017-4CC9045F9F6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52983" y="3548859"/>
            <a:ext cx="1844675" cy="2873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15000"/>
              </a:lnSpc>
              <a:spcBef>
                <a:spcPct val="0"/>
              </a:spcBef>
              <a:spcAft>
                <a:spcPts val="2138"/>
              </a:spcAft>
              <a:buClr>
                <a:srgbClr val="000000"/>
              </a:buClr>
              <a:buSzPts val="1100"/>
              <a:buFont typeface="Arial" panose="020B0604020202020204" pitchFamily="34" charset="0"/>
              <a:buNone/>
            </a:pPr>
            <a:r>
              <a:rPr lang="en-US" altLang="zh-TW" sz="1200" dirty="0">
                <a:latin typeface="Arial" panose="020B0604020202020204" pitchFamily="34" charset="0"/>
                <a:ea typeface="新細明體" panose="02020500000000000000" pitchFamily="18" charset="-120"/>
                <a:cs typeface="Arial" panose="020B0604020202020204" pitchFamily="34" charset="0"/>
                <a:sym typeface="Open Sans Light" pitchFamily="34" charset="0"/>
              </a:rPr>
              <a:t>63</a:t>
            </a:r>
            <a:r>
              <a:rPr lang="en-HK" altLang="en-US" sz="1200" dirty="0">
                <a:latin typeface="Arial" panose="020B0604020202020204" pitchFamily="34" charset="0"/>
                <a:ea typeface="新細明體" panose="02020500000000000000" pitchFamily="18" charset="-120"/>
                <a:cs typeface="Arial" panose="020B0604020202020204" pitchFamily="34" charset="0"/>
                <a:sym typeface="Open Sans Light" pitchFamily="34" charset="0"/>
              </a:rPr>
              <a:t>%</a:t>
            </a:r>
            <a:r>
              <a:rPr lang="en-US" altLang="en-US" sz="1200" dirty="0">
                <a:latin typeface="Arial" panose="020B0604020202020204" pitchFamily="34" charset="0"/>
                <a:ea typeface="新細明體" panose="02020500000000000000" pitchFamily="18" charset="-120"/>
                <a:cs typeface="Arial" panose="020B0604020202020204" pitchFamily="34" charset="0"/>
                <a:sym typeface="Open Sans Light" pitchFamily="34" charset="0"/>
              </a:rPr>
              <a:t>   </a:t>
            </a:r>
            <a:r>
              <a:rPr lang="en-US" altLang="zh-TW" sz="1200" dirty="0">
                <a:latin typeface="Arial" panose="020B0604020202020204" pitchFamily="34" charset="0"/>
                <a:cs typeface="Arial" panose="020B0604020202020204" pitchFamily="34" charset="0"/>
                <a:sym typeface="Open Sans Light" pitchFamily="34" charset="0"/>
              </a:rPr>
              <a:t>Nylon</a:t>
            </a:r>
            <a:endParaRPr lang="en-HK" altLang="en-US" sz="1200" dirty="0">
              <a:latin typeface="Arial" panose="020B0604020202020204" pitchFamily="34" charset="0"/>
              <a:ea typeface="新細明體" panose="02020500000000000000" pitchFamily="18" charset="-120"/>
              <a:cs typeface="Arial" panose="020B0604020202020204" pitchFamily="34" charset="0"/>
              <a:sym typeface="Open Sans Light" pitchFamily="34" charset="0"/>
            </a:endParaRPr>
          </a:p>
        </p:txBody>
      </p:sp>
      <p:sp>
        <p:nvSpPr>
          <p:cNvPr id="58" name="TextBox 59">
            <a:extLst>
              <a:ext uri="{FF2B5EF4-FFF2-40B4-BE49-F238E27FC236}">
                <a16:creationId xmlns:a16="http://schemas.microsoft.com/office/drawing/2014/main" id="{14AE2E43-BAF0-054C-9475-D592AFAB1F2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52983" y="3833868"/>
            <a:ext cx="1844675" cy="2873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lnSpc>
                <a:spcPct val="115000"/>
              </a:lnSpc>
              <a:spcBef>
                <a:spcPct val="0"/>
              </a:spcBef>
              <a:spcAft>
                <a:spcPts val="2138"/>
              </a:spcAft>
              <a:buClr>
                <a:srgbClr val="000000"/>
              </a:buClr>
              <a:buSzPts val="1100"/>
              <a:buNone/>
            </a:pPr>
            <a:r>
              <a:rPr lang="en-US" altLang="zh-TW" sz="1200" dirty="0">
                <a:latin typeface="Arial" panose="020B0604020202020204" pitchFamily="34" charset="0"/>
                <a:ea typeface="新細明體" panose="02020500000000000000" pitchFamily="18" charset="-120"/>
                <a:cs typeface="Arial" panose="020B0604020202020204" pitchFamily="34" charset="0"/>
                <a:sym typeface="Open Sans Light" pitchFamily="34" charset="0"/>
              </a:rPr>
              <a:t>37</a:t>
            </a:r>
            <a:r>
              <a:rPr lang="en-HK" altLang="en-US" sz="1200" dirty="0">
                <a:latin typeface="Arial" panose="020B0604020202020204" pitchFamily="34" charset="0"/>
                <a:ea typeface="新細明體" panose="02020500000000000000" pitchFamily="18" charset="-120"/>
                <a:cs typeface="Arial" panose="020B0604020202020204" pitchFamily="34" charset="0"/>
                <a:sym typeface="Open Sans Light" pitchFamily="34" charset="0"/>
              </a:rPr>
              <a:t>%</a:t>
            </a:r>
            <a:r>
              <a:rPr lang="en-US" altLang="en-US" sz="1200" dirty="0">
                <a:latin typeface="Arial" panose="020B0604020202020204" pitchFamily="34" charset="0"/>
                <a:ea typeface="新細明體" panose="02020500000000000000" pitchFamily="18" charset="-120"/>
                <a:cs typeface="Arial" panose="020B0604020202020204" pitchFamily="34" charset="0"/>
                <a:sym typeface="Open Sans Light" pitchFamily="34" charset="0"/>
              </a:rPr>
              <a:t>   Elastane</a:t>
            </a:r>
            <a:endParaRPr lang="en-HK" altLang="en-US" sz="1200" dirty="0">
              <a:latin typeface="Arial" panose="020B0604020202020204" pitchFamily="34" charset="0"/>
              <a:ea typeface="新細明體" panose="02020500000000000000" pitchFamily="18" charset="-120"/>
              <a:cs typeface="Arial" panose="020B0604020202020204" pitchFamily="34" charset="0"/>
              <a:sym typeface="Open Sans Light" pitchFamily="34" charset="0"/>
            </a:endParaRPr>
          </a:p>
        </p:txBody>
      </p:sp>
      <p:sp>
        <p:nvSpPr>
          <p:cNvPr id="101" name="Google Shape;231;p33">
            <a:extLst>
              <a:ext uri="{FF2B5EF4-FFF2-40B4-BE49-F238E27FC236}">
                <a16:creationId xmlns:a16="http://schemas.microsoft.com/office/drawing/2014/main" id="{C4F51B84-A1BE-1841-A721-76F350797BB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993441" y="3139284"/>
            <a:ext cx="2097089" cy="3476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21900" tIns="121900" rIns="121900" bIns="121900" anchor="b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Clr>
                <a:srgbClr val="000000"/>
              </a:buClr>
              <a:buSzPts val="1100"/>
              <a:buNone/>
            </a:pPr>
            <a:r>
              <a:rPr lang="en-US" altLang="zh-TW" sz="1400" b="1" dirty="0">
                <a:latin typeface="Times" pitchFamily="2" charset="0"/>
                <a:ea typeface="Baskerville" panose="02020502070401020303" pitchFamily="18" charset="0"/>
                <a:cs typeface="Didot" panose="02000503000000020003" pitchFamily="2" charset="-79"/>
                <a:sym typeface="Playfair Display"/>
              </a:rPr>
              <a:t>SR-15748(TK)</a:t>
            </a:r>
            <a:endParaRPr lang="en-US" altLang="en-US" sz="1400" b="1" dirty="0">
              <a:latin typeface="Times" pitchFamily="2" charset="0"/>
              <a:ea typeface="Baskerville" panose="02020502070401020303" pitchFamily="18" charset="0"/>
              <a:cs typeface="Didot" panose="02000503000000020003" pitchFamily="2" charset="-79"/>
              <a:sym typeface="Playfair Display"/>
            </a:endParaRPr>
          </a:p>
        </p:txBody>
      </p:sp>
      <p:sp>
        <p:nvSpPr>
          <p:cNvPr id="102" name="TextBox 101">
            <a:extLst>
              <a:ext uri="{FF2B5EF4-FFF2-40B4-BE49-F238E27FC236}">
                <a16:creationId xmlns:a16="http://schemas.microsoft.com/office/drawing/2014/main" id="{F6D6FFC3-CB0A-2A41-B28A-E8ED6AAA2FB2}"/>
              </a:ext>
            </a:extLst>
          </p:cNvPr>
          <p:cNvSpPr txBox="1"/>
          <p:nvPr/>
        </p:nvSpPr>
        <p:spPr>
          <a:xfrm>
            <a:off x="7028367" y="4256665"/>
            <a:ext cx="1403350" cy="27622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fontAlgn="auto" hangingPunct="1">
              <a:spcAft>
                <a:spcPts val="2133"/>
              </a:spcAft>
              <a:defRPr/>
            </a:pPr>
            <a:r>
              <a:rPr lang="en-US" altLang="zh-TW" sz="1200" kern="0" dirty="0">
                <a:latin typeface="Arial" panose="020B0604020202020204" pitchFamily="34" charset="0"/>
                <a:cs typeface="Arial" panose="020B0604020202020204" pitchFamily="34" charset="0"/>
              </a:rPr>
              <a:t>63</a:t>
            </a:r>
            <a:r>
              <a:rPr lang="en-US" sz="1200" kern="0" dirty="0">
                <a:latin typeface="Arial" panose="020B0604020202020204" pitchFamily="34" charset="0"/>
                <a:cs typeface="Arial" panose="020B0604020202020204" pitchFamily="34" charset="0"/>
              </a:rPr>
              <a:t>” X </a:t>
            </a:r>
            <a:r>
              <a:rPr lang="en-US" altLang="zh-TW" sz="1200" kern="0" dirty="0">
                <a:latin typeface="Arial" panose="020B0604020202020204" pitchFamily="34" charset="0"/>
                <a:cs typeface="Arial" panose="020B0604020202020204" pitchFamily="34" charset="0"/>
              </a:rPr>
              <a:t>115</a:t>
            </a:r>
            <a:r>
              <a:rPr lang="zh-TW" altLang="en-US" sz="1200" kern="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kern="0" dirty="0" err="1">
                <a:latin typeface="Arial" panose="020B0604020202020204" pitchFamily="34" charset="0"/>
                <a:cs typeface="Arial" panose="020B0604020202020204" pitchFamily="34" charset="0"/>
              </a:rPr>
              <a:t>gsm</a:t>
            </a:r>
            <a:endParaRPr lang="en-US" sz="1200" kern="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3" name="TextBox 59">
            <a:extLst>
              <a:ext uri="{FF2B5EF4-FFF2-40B4-BE49-F238E27FC236}">
                <a16:creationId xmlns:a16="http://schemas.microsoft.com/office/drawing/2014/main" id="{FDCC8EF0-DD29-9B44-8F61-5A5BBF330C1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028367" y="3548859"/>
            <a:ext cx="1844675" cy="2873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15000"/>
              </a:lnSpc>
              <a:spcBef>
                <a:spcPct val="0"/>
              </a:spcBef>
              <a:spcAft>
                <a:spcPts val="2138"/>
              </a:spcAft>
              <a:buClr>
                <a:srgbClr val="000000"/>
              </a:buClr>
              <a:buSzPts val="1100"/>
              <a:buFont typeface="Arial" panose="020B0604020202020204" pitchFamily="34" charset="0"/>
              <a:buNone/>
            </a:pPr>
            <a:r>
              <a:rPr lang="en-US" altLang="zh-TW" sz="1200" dirty="0">
                <a:latin typeface="Arial" panose="020B0604020202020204" pitchFamily="34" charset="0"/>
                <a:ea typeface="新細明體" panose="02020500000000000000" pitchFamily="18" charset="-120"/>
                <a:cs typeface="Arial" panose="020B0604020202020204" pitchFamily="34" charset="0"/>
                <a:sym typeface="Open Sans Light" pitchFamily="34" charset="0"/>
              </a:rPr>
              <a:t>52</a:t>
            </a:r>
            <a:r>
              <a:rPr lang="en-HK" altLang="en-US" sz="1200" dirty="0">
                <a:latin typeface="Arial" panose="020B0604020202020204" pitchFamily="34" charset="0"/>
                <a:ea typeface="新細明體" panose="02020500000000000000" pitchFamily="18" charset="-120"/>
                <a:cs typeface="Arial" panose="020B0604020202020204" pitchFamily="34" charset="0"/>
                <a:sym typeface="Open Sans Light" pitchFamily="34" charset="0"/>
              </a:rPr>
              <a:t>%</a:t>
            </a:r>
            <a:r>
              <a:rPr lang="en-US" altLang="en-US" sz="1200" dirty="0">
                <a:latin typeface="Arial" panose="020B0604020202020204" pitchFamily="34" charset="0"/>
                <a:ea typeface="新細明體" panose="02020500000000000000" pitchFamily="18" charset="-120"/>
                <a:cs typeface="Arial" panose="020B0604020202020204" pitchFamily="34" charset="0"/>
                <a:sym typeface="Open Sans Light" pitchFamily="34" charset="0"/>
              </a:rPr>
              <a:t>   </a:t>
            </a:r>
            <a:r>
              <a:rPr lang="en-US" altLang="zh-TW" sz="1200" dirty="0">
                <a:latin typeface="Arial" panose="020B0604020202020204" pitchFamily="34" charset="0"/>
                <a:cs typeface="Arial" panose="020B0604020202020204" pitchFamily="34" charset="0"/>
                <a:sym typeface="Open Sans Light" pitchFamily="34" charset="0"/>
              </a:rPr>
              <a:t>Nylon</a:t>
            </a:r>
            <a:endParaRPr lang="en-HK" altLang="en-US" sz="1200" dirty="0">
              <a:latin typeface="Arial" panose="020B0604020202020204" pitchFamily="34" charset="0"/>
              <a:ea typeface="新細明體" panose="02020500000000000000" pitchFamily="18" charset="-120"/>
              <a:cs typeface="Arial" panose="020B0604020202020204" pitchFamily="34" charset="0"/>
              <a:sym typeface="Open Sans Light" pitchFamily="34" charset="0"/>
            </a:endParaRPr>
          </a:p>
        </p:txBody>
      </p:sp>
      <p:sp>
        <p:nvSpPr>
          <p:cNvPr id="104" name="TextBox 59">
            <a:extLst>
              <a:ext uri="{FF2B5EF4-FFF2-40B4-BE49-F238E27FC236}">
                <a16:creationId xmlns:a16="http://schemas.microsoft.com/office/drawing/2014/main" id="{C1B17C1A-F0F7-FE4F-849F-BAB002ABF47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028367" y="3833868"/>
            <a:ext cx="1844675" cy="2873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lnSpc>
                <a:spcPct val="115000"/>
              </a:lnSpc>
              <a:spcBef>
                <a:spcPct val="0"/>
              </a:spcBef>
              <a:spcAft>
                <a:spcPts val="2138"/>
              </a:spcAft>
              <a:buClr>
                <a:srgbClr val="000000"/>
              </a:buClr>
              <a:buSzPts val="1100"/>
              <a:buNone/>
            </a:pPr>
            <a:r>
              <a:rPr lang="en-US" altLang="zh-TW" sz="1200" dirty="0">
                <a:latin typeface="Arial" panose="020B0604020202020204" pitchFamily="34" charset="0"/>
                <a:ea typeface="新細明體" panose="02020500000000000000" pitchFamily="18" charset="-120"/>
                <a:cs typeface="Arial" panose="020B0604020202020204" pitchFamily="34" charset="0"/>
                <a:sym typeface="Open Sans Light" pitchFamily="34" charset="0"/>
              </a:rPr>
              <a:t>48</a:t>
            </a:r>
            <a:r>
              <a:rPr lang="en-HK" altLang="en-US" sz="1200" dirty="0">
                <a:latin typeface="Arial" panose="020B0604020202020204" pitchFamily="34" charset="0"/>
                <a:ea typeface="新細明體" panose="02020500000000000000" pitchFamily="18" charset="-120"/>
                <a:cs typeface="Arial" panose="020B0604020202020204" pitchFamily="34" charset="0"/>
                <a:sym typeface="Open Sans Light" pitchFamily="34" charset="0"/>
              </a:rPr>
              <a:t>%</a:t>
            </a:r>
            <a:r>
              <a:rPr lang="en-US" altLang="en-US" sz="1200" dirty="0">
                <a:latin typeface="Arial" panose="020B0604020202020204" pitchFamily="34" charset="0"/>
                <a:ea typeface="新細明體" panose="02020500000000000000" pitchFamily="18" charset="-120"/>
                <a:cs typeface="Arial" panose="020B0604020202020204" pitchFamily="34" charset="0"/>
                <a:sym typeface="Open Sans Light" pitchFamily="34" charset="0"/>
              </a:rPr>
              <a:t>   Elastane</a:t>
            </a:r>
            <a:endParaRPr lang="en-HK" altLang="en-US" sz="1200" dirty="0">
              <a:latin typeface="Arial" panose="020B0604020202020204" pitchFamily="34" charset="0"/>
              <a:ea typeface="新細明體" panose="02020500000000000000" pitchFamily="18" charset="-120"/>
              <a:cs typeface="Arial" panose="020B0604020202020204" pitchFamily="34" charset="0"/>
              <a:sym typeface="Open Sans Light" pitchFamily="34" charset="0"/>
            </a:endParaRPr>
          </a:p>
        </p:txBody>
      </p:sp>
      <p:pic>
        <p:nvPicPr>
          <p:cNvPr id="34" name="Picture 33">
            <a:extLst>
              <a:ext uri="{FF2B5EF4-FFF2-40B4-BE49-F238E27FC236}">
                <a16:creationId xmlns:a16="http://schemas.microsoft.com/office/drawing/2014/main" id="{66285963-BEAD-F345-90FC-E42915A048EC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213297" y="4603751"/>
            <a:ext cx="2124074" cy="2124074"/>
          </a:xfrm>
          <a:prstGeom prst="rect">
            <a:avLst/>
          </a:prstGeom>
        </p:spPr>
      </p:pic>
      <p:pic>
        <p:nvPicPr>
          <p:cNvPr id="37" name="Picture 36">
            <a:extLst>
              <a:ext uri="{FF2B5EF4-FFF2-40B4-BE49-F238E27FC236}">
                <a16:creationId xmlns:a16="http://schemas.microsoft.com/office/drawing/2014/main" id="{6B632A07-5C1D-5C44-AC47-74FE2F8696C0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988679" y="4591049"/>
            <a:ext cx="2136775" cy="2136775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3FA32AE9-FE25-394B-AA6F-E9FB2A4EC7CF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31997" y="2661429"/>
            <a:ext cx="1493473" cy="1695092"/>
          </a:xfrm>
          <a:prstGeom prst="rect">
            <a:avLst/>
          </a:prstGeom>
        </p:spPr>
      </p:pic>
      <p:pic>
        <p:nvPicPr>
          <p:cNvPr id="21" name="Picture 2">
            <a:extLst>
              <a:ext uri="{FF2B5EF4-FFF2-40B4-BE49-F238E27FC236}">
                <a16:creationId xmlns:a16="http://schemas.microsoft.com/office/drawing/2014/main" id="{68EA573A-088D-5748-A5FA-5280E19B7DD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31997" y="1610421"/>
            <a:ext cx="1493473" cy="9582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2" name="Picture 4">
            <a:extLst>
              <a:ext uri="{FF2B5EF4-FFF2-40B4-BE49-F238E27FC236}">
                <a16:creationId xmlns:a16="http://schemas.microsoft.com/office/drawing/2014/main" id="{B936DF91-5595-4B42-806C-6759C839D28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0549890" y="560440"/>
            <a:ext cx="1492524" cy="19686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3" name="Picture 14">
            <a:extLst>
              <a:ext uri="{FF2B5EF4-FFF2-40B4-BE49-F238E27FC236}">
                <a16:creationId xmlns:a16="http://schemas.microsoft.com/office/drawing/2014/main" id="{7BAED633-CA44-AA46-BAE3-CD15076B182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820104" y="4237877"/>
            <a:ext cx="1375416" cy="9504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9011F3AD-D913-034F-A030-06721FC9D456}"/>
              </a:ext>
            </a:extLst>
          </p:cNvPr>
          <p:cNvPicPr>
            <a:picLocks noChangeAspect="1"/>
          </p:cNvPicPr>
          <p:nvPr/>
        </p:nvPicPr>
        <p:blipFill>
          <a:blip r:embed="rId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432869" y="2655096"/>
            <a:ext cx="1609545" cy="1965142"/>
          </a:xfrm>
          <a:prstGeom prst="rect">
            <a:avLst/>
          </a:prstGeom>
        </p:spPr>
      </p:pic>
      <p:pic>
        <p:nvPicPr>
          <p:cNvPr id="25" name="Picture 60">
            <a:extLst>
              <a:ext uri="{FF2B5EF4-FFF2-40B4-BE49-F238E27FC236}">
                <a16:creationId xmlns:a16="http://schemas.microsoft.com/office/drawing/2014/main" id="{DEDC70A7-765B-7E49-87B8-2A65B2493D1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887100" y="2913858"/>
            <a:ext cx="1241425" cy="1146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7" name="Picture 14">
            <a:extLst>
              <a:ext uri="{FF2B5EF4-FFF2-40B4-BE49-F238E27FC236}">
                <a16:creationId xmlns:a16="http://schemas.microsoft.com/office/drawing/2014/main" id="{4A675C96-73AB-B443-8214-0EA6492A055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31997" y="4488108"/>
            <a:ext cx="1493473" cy="22530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8" name="Google Shape;231;p33">
            <a:extLst>
              <a:ext uri="{FF2B5EF4-FFF2-40B4-BE49-F238E27FC236}">
                <a16:creationId xmlns:a16="http://schemas.microsoft.com/office/drawing/2014/main" id="{2C3D81ED-9BF9-804C-97F4-4C7C19CED17E}"/>
              </a:ext>
            </a:extLst>
          </p:cNvPr>
          <p:cNvSpPr txBox="1">
            <a:spLocks/>
          </p:cNvSpPr>
          <p:nvPr/>
        </p:nvSpPr>
        <p:spPr bwMode="auto">
          <a:xfrm>
            <a:off x="5758595" y="1504950"/>
            <a:ext cx="1493838" cy="347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21900" tIns="121900" rIns="121900" bIns="121900" anchor="b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685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  <a:buClr>
                <a:srgbClr val="000000"/>
              </a:buClr>
              <a:buSzPts val="1100"/>
              <a:buNone/>
            </a:pPr>
            <a:r>
              <a:rPr lang="en-US" altLang="zh-TW" sz="1200" b="1" dirty="0">
                <a:latin typeface="Times" pitchFamily="2" charset="0"/>
                <a:ea typeface="Baskerville" panose="02020502070401020303" pitchFamily="18" charset="0"/>
                <a:cs typeface="Didot" panose="02000503000000020003" pitchFamily="2" charset="-79"/>
                <a:sym typeface="Playfair Display"/>
              </a:rPr>
              <a:t>No Curling</a:t>
            </a:r>
          </a:p>
          <a:p>
            <a:pPr algn="ctr">
              <a:lnSpc>
                <a:spcPct val="100000"/>
              </a:lnSpc>
              <a:spcBef>
                <a:spcPct val="0"/>
              </a:spcBef>
              <a:buClr>
                <a:srgbClr val="000000"/>
              </a:buClr>
              <a:buSzPts val="1100"/>
              <a:buNone/>
            </a:pPr>
            <a:r>
              <a:rPr lang="en-US" altLang="zh-TW" sz="1200" b="1" dirty="0">
                <a:latin typeface="Times" pitchFamily="2" charset="0"/>
                <a:ea typeface="Baskerville" panose="02020502070401020303" pitchFamily="18" charset="0"/>
                <a:cs typeface="Didot" panose="02000503000000020003" pitchFamily="2" charset="-79"/>
                <a:sym typeface="Playfair Display"/>
              </a:rPr>
              <a:t>No Fraying</a:t>
            </a:r>
          </a:p>
        </p:txBody>
      </p:sp>
      <p:pic>
        <p:nvPicPr>
          <p:cNvPr id="29" name="Picture 28">
            <a:extLst>
              <a:ext uri="{FF2B5EF4-FFF2-40B4-BE49-F238E27FC236}">
                <a16:creationId xmlns:a16="http://schemas.microsoft.com/office/drawing/2014/main" id="{53C166B0-9B96-084B-8B7F-ED0010013CBA}"/>
              </a:ext>
            </a:extLst>
          </p:cNvPr>
          <p:cNvPicPr>
            <a:picLocks noChangeAspect="1"/>
          </p:cNvPicPr>
          <p:nvPr/>
        </p:nvPicPr>
        <p:blipFill>
          <a:blip r:embed="rId1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097658" y="438151"/>
            <a:ext cx="815712" cy="812799"/>
          </a:xfrm>
          <a:prstGeom prst="rect">
            <a:avLst/>
          </a:prstGeom>
        </p:spPr>
      </p:pic>
      <p:pic>
        <p:nvPicPr>
          <p:cNvPr id="30" name="Picture 9">
            <a:extLst>
              <a:ext uri="{FF2B5EF4-FFF2-40B4-BE49-F238E27FC236}">
                <a16:creationId xmlns:a16="http://schemas.microsoft.com/office/drawing/2014/main" id="{EC8EA73E-EEAB-E54B-A0CD-BFCB7335FD7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790300" y="5188360"/>
            <a:ext cx="1503683" cy="13097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B61A6851-ACBA-1940-85BD-7588010C93D8}"/>
              </a:ext>
            </a:extLst>
          </p:cNvPr>
          <p:cNvPicPr>
            <a:picLocks noChangeAspect="1"/>
          </p:cNvPicPr>
          <p:nvPr/>
        </p:nvPicPr>
        <p:blipFill>
          <a:blip r:embed="rId1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237117" y="4762682"/>
            <a:ext cx="1805298" cy="19651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293960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Rectangle 40">
            <a:extLst>
              <a:ext uri="{FF2B5EF4-FFF2-40B4-BE49-F238E27FC236}">
                <a16:creationId xmlns:a16="http://schemas.microsoft.com/office/drawing/2014/main" id="{0ADF2A7D-68E2-3E45-9278-0447A9D0B31D}"/>
              </a:ext>
            </a:extLst>
          </p:cNvPr>
          <p:cNvSpPr/>
          <p:nvPr/>
        </p:nvSpPr>
        <p:spPr>
          <a:xfrm>
            <a:off x="0" y="1588"/>
            <a:ext cx="12192000" cy="307975"/>
          </a:xfrm>
          <a:prstGeom prst="rect">
            <a:avLst/>
          </a:prstGeom>
          <a:solidFill>
            <a:srgbClr val="EC418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defRPr/>
            </a:pPr>
            <a:endParaRPr lang="en-US" altLang="zh-CN">
              <a:solidFill>
                <a:srgbClr val="FF0400"/>
              </a:solidFill>
              <a:ea typeface="SimSun" panose="02010600030101010101" pitchFamily="2" charset="-122"/>
            </a:endParaRP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BA6D0610-8857-334C-A4FC-F46597E2AB35}"/>
              </a:ext>
            </a:extLst>
          </p:cNvPr>
          <p:cNvSpPr txBox="1"/>
          <p:nvPr/>
        </p:nvSpPr>
        <p:spPr bwMode="auto">
          <a:xfrm>
            <a:off x="684213" y="47625"/>
            <a:ext cx="10826750" cy="26670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TW" sz="1100" b="1" spc="150" dirty="0">
                <a:solidFill>
                  <a:schemeClr val="bg1"/>
                </a:solidFill>
                <a:latin typeface="Poppins Medium" pitchFamily="2" charset="77"/>
                <a:ea typeface="Montserrat" charset="0"/>
                <a:cs typeface="Poppins Medium" pitchFamily="2" charset="77"/>
              </a:rPr>
              <a:t>NEW TEXTURES </a:t>
            </a:r>
            <a:r>
              <a:rPr lang="en-US" altLang="zh-TW" sz="1100" b="1" spc="150" dirty="0">
                <a:solidFill>
                  <a:srgbClr val="FFFF00"/>
                </a:solidFill>
                <a:latin typeface="Poppins Medium" pitchFamily="2" charset="77"/>
                <a:ea typeface="Montserrat" charset="0"/>
                <a:cs typeface="Poppins Medium" pitchFamily="2" charset="77"/>
              </a:rPr>
              <a:t>FOR INTIMATE</a:t>
            </a:r>
            <a:endParaRPr lang="en-US" sz="1100" b="1" spc="150" dirty="0">
              <a:solidFill>
                <a:srgbClr val="FFFF00"/>
              </a:solidFill>
              <a:latin typeface="Poppins Medium" pitchFamily="2" charset="77"/>
              <a:ea typeface="Montserrat" charset="0"/>
              <a:cs typeface="Poppins Medium" pitchFamily="2" charset="77"/>
            </a:endParaRPr>
          </a:p>
        </p:txBody>
      </p:sp>
      <p:sp>
        <p:nvSpPr>
          <p:cNvPr id="43" name="Google Shape;197;p31">
            <a:extLst>
              <a:ext uri="{FF2B5EF4-FFF2-40B4-BE49-F238E27FC236}">
                <a16:creationId xmlns:a16="http://schemas.microsoft.com/office/drawing/2014/main" id="{1C45DD93-EADF-C84E-8E0A-23248A298E4F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950913"/>
            <a:ext cx="3725863" cy="441325"/>
          </a:xfrm>
          <a:prstGeom prst="rect">
            <a:avLst/>
          </a:prstGeom>
          <a:solidFill>
            <a:srgbClr val="EC4180"/>
          </a:solidFill>
          <a:ln>
            <a:noFill/>
          </a:ln>
          <a:extLst/>
        </p:spPr>
        <p:txBody>
          <a:bodyPr lIns="121900" tIns="121900" rIns="121900" bIns="121900" anchor="ctr"/>
          <a:lstStyle>
            <a:lvl1pPr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  <a:lvl2pPr marL="742950" indent="-285750"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2pPr>
            <a:lvl3pPr marL="1143000" indent="-228600"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3pPr>
            <a:lvl4pPr marL="1600200" indent="-228600"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4pPr>
            <a:lvl5pPr marL="2057400" indent="-228600"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altLang="en-US" sz="1867" dirty="0">
              <a:solidFill>
                <a:srgbClr val="FF0400"/>
              </a:solidFill>
            </a:endParaRPr>
          </a:p>
        </p:txBody>
      </p:sp>
      <p:sp>
        <p:nvSpPr>
          <p:cNvPr id="40980" name="Rectangle 46">
            <a:extLst>
              <a:ext uri="{FF2B5EF4-FFF2-40B4-BE49-F238E27FC236}">
                <a16:creationId xmlns:a16="http://schemas.microsoft.com/office/drawing/2014/main" id="{A4FDA419-43DC-D64C-98CF-837AF8F0C27B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7499" y="406400"/>
            <a:ext cx="5501409" cy="1015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Clr>
                <a:srgbClr val="274E13"/>
              </a:buClr>
              <a:buSzPts val="1200"/>
              <a:buNone/>
            </a:pPr>
            <a:r>
              <a:rPr lang="en-US" altLang="zh-TW" sz="3600" b="1" dirty="0">
                <a:solidFill>
                  <a:srgbClr val="EC4180"/>
                </a:solidFill>
                <a:latin typeface="Times" pitchFamily="2" charset="0"/>
                <a:ea typeface="Baskerville SemiBold" panose="02020502070401020303" pitchFamily="18" charset="0"/>
                <a:cs typeface="Didot" panose="02000503000000020003" pitchFamily="2" charset="-79"/>
                <a:sym typeface="Playfair Display"/>
              </a:rPr>
              <a:t>NEW TEXTURES </a:t>
            </a:r>
            <a:r>
              <a:rPr lang="en-US" altLang="zh-TW" b="1" dirty="0">
                <a:solidFill>
                  <a:srgbClr val="EC4180"/>
                </a:solidFill>
                <a:latin typeface="Times" pitchFamily="2" charset="0"/>
                <a:ea typeface="Baskerville SemiBold" panose="02020502070401020303" pitchFamily="18" charset="0"/>
                <a:cs typeface="Didot" panose="02000503000000020003" pitchFamily="2" charset="-79"/>
                <a:sym typeface="Playfair Display"/>
              </a:rPr>
              <a:t>-</a:t>
            </a:r>
            <a:r>
              <a:rPr lang="zh-TW" altLang="en-US" b="1" dirty="0">
                <a:solidFill>
                  <a:srgbClr val="EC4180"/>
                </a:solidFill>
                <a:latin typeface="Times" pitchFamily="2" charset="0"/>
                <a:ea typeface="Baskerville SemiBold" panose="02020502070401020303" pitchFamily="18" charset="0"/>
                <a:cs typeface="Didot" panose="02000503000000020003" pitchFamily="2" charset="-79"/>
                <a:sym typeface="Playfair Display"/>
              </a:rPr>
              <a:t> </a:t>
            </a:r>
            <a:r>
              <a:rPr lang="en-US" altLang="zh-TW" sz="1600" b="1" dirty="0">
                <a:solidFill>
                  <a:srgbClr val="FF6865"/>
                </a:solidFill>
                <a:latin typeface="Times" pitchFamily="2" charset="0"/>
                <a:ea typeface="Baskerville SemiBold" panose="02020502070401020303" pitchFamily="18" charset="0"/>
                <a:cs typeface="Didot" panose="02000503000000020003" pitchFamily="2" charset="-79"/>
                <a:sym typeface="Playfair Display"/>
              </a:rPr>
              <a:t>for Intimate</a:t>
            </a:r>
            <a:endParaRPr lang="en-HK" altLang="zh-TW" sz="1600" b="1" dirty="0">
              <a:solidFill>
                <a:srgbClr val="FF0400"/>
              </a:solidFill>
              <a:latin typeface="Times" pitchFamily="2" charset="0"/>
              <a:ea typeface="Baskerville SemiBold" panose="02020502070401020303" pitchFamily="18" charset="0"/>
              <a:cs typeface="Didot" panose="02000503000000020003" pitchFamily="2" charset="-79"/>
              <a:sym typeface="Playfair Display"/>
            </a:endParaRPr>
          </a:p>
          <a:p>
            <a:pPr eaLnBrk="1" hangingPunct="1">
              <a:lnSpc>
                <a:spcPct val="100000"/>
              </a:lnSpc>
              <a:spcBef>
                <a:spcPct val="0"/>
              </a:spcBef>
              <a:buClr>
                <a:srgbClr val="274E13"/>
              </a:buClr>
              <a:buSzPts val="1200"/>
              <a:buFont typeface="Playfair Display"/>
              <a:buNone/>
            </a:pPr>
            <a:r>
              <a:rPr lang="en-HK" altLang="zh-TW" sz="2400" b="1" dirty="0">
                <a:solidFill>
                  <a:schemeClr val="bg1"/>
                </a:solidFill>
                <a:latin typeface="Times" pitchFamily="2" charset="0"/>
                <a:cs typeface="Arial" panose="020B0604020202020204" pitchFamily="34" charset="0"/>
                <a:sym typeface="Arial" panose="020B0604020202020204" pitchFamily="34" charset="0"/>
              </a:rPr>
              <a:t>Fancy Stripe </a:t>
            </a:r>
            <a:endParaRPr lang="en-US" altLang="zh-TW" sz="2400" b="1" baseline="30000" dirty="0">
              <a:solidFill>
                <a:schemeClr val="bg1"/>
              </a:solidFill>
              <a:latin typeface="Times" pitchFamily="2" charset="0"/>
              <a:ea typeface="Baskerville SemiBold" panose="02020502070401020303" pitchFamily="18" charset="0"/>
              <a:cs typeface="Didot" panose="02000503000000020003" pitchFamily="2" charset="-79"/>
              <a:sym typeface="Arial" panose="020B0604020202020204" pitchFamily="34" charset="0"/>
            </a:endParaRPr>
          </a:p>
        </p:txBody>
      </p:sp>
      <p:sp>
        <p:nvSpPr>
          <p:cNvPr id="54" name="Google Shape;231;p33">
            <a:extLst>
              <a:ext uri="{FF2B5EF4-FFF2-40B4-BE49-F238E27FC236}">
                <a16:creationId xmlns:a16="http://schemas.microsoft.com/office/drawing/2014/main" id="{24979D18-D445-DF43-94E1-1F4D0E88586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05905" y="2368552"/>
            <a:ext cx="2101850" cy="3444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21900" tIns="121900" rIns="121900" bIns="121900" anchor="b"/>
          <a:lstStyle>
            <a:lvl1pPr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  <a:lvl2pPr marL="742950" indent="-285750"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2pPr>
            <a:lvl3pPr marL="1143000" indent="-228600"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3pPr>
            <a:lvl4pPr marL="1600200" indent="-228600"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4pPr>
            <a:lvl5pPr marL="2057400" indent="-228600"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  <a:buSzPts val="1100"/>
              <a:buFont typeface="Playfair Display" pitchFamily="2" charset="0"/>
              <a:buNone/>
              <a:defRPr/>
            </a:pPr>
            <a:r>
              <a:rPr lang="en-US" altLang="zh-TW" sz="1867" b="1" dirty="0">
                <a:solidFill>
                  <a:srgbClr val="EC4180"/>
                </a:solidFill>
                <a:latin typeface="Times" pitchFamily="2" charset="0"/>
                <a:ea typeface="Baskerville" panose="02020502070401020303" pitchFamily="18" charset="0"/>
                <a:cs typeface="Didot" panose="02000503000000020003" pitchFamily="2" charset="-79"/>
                <a:sym typeface="Playfair Display" pitchFamily="2" charset="0"/>
              </a:rPr>
              <a:t>Jersey</a:t>
            </a:r>
            <a:endParaRPr lang="en-US" altLang="en-US" sz="1867" b="1" dirty="0">
              <a:solidFill>
                <a:srgbClr val="EC4180"/>
              </a:solidFill>
              <a:latin typeface="Times" pitchFamily="2" charset="0"/>
              <a:ea typeface="Baskerville" panose="02020502070401020303" pitchFamily="18" charset="0"/>
              <a:cs typeface="Didot" panose="02000503000000020003" pitchFamily="2" charset="-79"/>
              <a:sym typeface="Playfair Display" pitchFamily="2" charset="0"/>
            </a:endParaRPr>
          </a:p>
        </p:txBody>
      </p:sp>
      <p:sp>
        <p:nvSpPr>
          <p:cNvPr id="55" name="Google Shape;231;p33">
            <a:extLst>
              <a:ext uri="{FF2B5EF4-FFF2-40B4-BE49-F238E27FC236}">
                <a16:creationId xmlns:a16="http://schemas.microsoft.com/office/drawing/2014/main" id="{4A48A0F5-8CF5-9A47-B4F1-09A232916B6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10666" y="2852740"/>
            <a:ext cx="2097089" cy="3476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21900" tIns="121900" rIns="121900" bIns="121900" anchor="b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Clr>
                <a:srgbClr val="000000"/>
              </a:buClr>
              <a:buSzPts val="1100"/>
              <a:buNone/>
            </a:pPr>
            <a:r>
              <a:rPr lang="en-US" altLang="zh-TW" sz="1400" b="1" dirty="0">
                <a:latin typeface="Times" pitchFamily="2" charset="0"/>
                <a:ea typeface="Baskerville" panose="02020502070401020303" pitchFamily="18" charset="0"/>
                <a:cs typeface="Didot" panose="02000503000000020003" pitchFamily="2" charset="-79"/>
                <a:sym typeface="Playfair Display"/>
              </a:rPr>
              <a:t>SH-15727(SF)</a:t>
            </a:r>
            <a:endParaRPr lang="en-US" altLang="en-US" sz="1400" b="1" dirty="0">
              <a:latin typeface="Times" pitchFamily="2" charset="0"/>
              <a:ea typeface="Baskerville" panose="02020502070401020303" pitchFamily="18" charset="0"/>
              <a:cs typeface="Didot" panose="02000503000000020003" pitchFamily="2" charset="-79"/>
              <a:sym typeface="Playfair Display"/>
            </a:endParaRPr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id="{3BB21258-0CBF-BA4A-8ECF-1C3DD77A6346}"/>
              </a:ext>
            </a:extLst>
          </p:cNvPr>
          <p:cNvSpPr txBox="1"/>
          <p:nvPr/>
        </p:nvSpPr>
        <p:spPr>
          <a:xfrm>
            <a:off x="745592" y="4256665"/>
            <a:ext cx="1403350" cy="27622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fontAlgn="auto" hangingPunct="1">
              <a:spcAft>
                <a:spcPts val="2133"/>
              </a:spcAft>
              <a:defRPr/>
            </a:pPr>
            <a:r>
              <a:rPr lang="en-US" sz="1200" kern="0" dirty="0">
                <a:latin typeface="Arial" panose="020B0604020202020204" pitchFamily="34" charset="0"/>
                <a:cs typeface="Arial" panose="020B0604020202020204" pitchFamily="34" charset="0"/>
              </a:rPr>
              <a:t>67” X 85</a:t>
            </a:r>
            <a:r>
              <a:rPr lang="zh-TW" altLang="en-US" sz="1200" kern="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kern="0" dirty="0" err="1">
                <a:latin typeface="Arial" panose="020B0604020202020204" pitchFamily="34" charset="0"/>
                <a:cs typeface="Arial" panose="020B0604020202020204" pitchFamily="34" charset="0"/>
              </a:rPr>
              <a:t>gsm</a:t>
            </a:r>
            <a:endParaRPr lang="en-US" sz="1200" kern="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7" name="TextBox 59">
            <a:extLst>
              <a:ext uri="{FF2B5EF4-FFF2-40B4-BE49-F238E27FC236}">
                <a16:creationId xmlns:a16="http://schemas.microsoft.com/office/drawing/2014/main" id="{BFD25B9A-2550-A445-8017-4CC9045F9F6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45592" y="3262315"/>
            <a:ext cx="1844675" cy="2873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15000"/>
              </a:lnSpc>
              <a:spcBef>
                <a:spcPct val="0"/>
              </a:spcBef>
              <a:spcAft>
                <a:spcPts val="2138"/>
              </a:spcAft>
              <a:buClr>
                <a:srgbClr val="000000"/>
              </a:buClr>
              <a:buSzPts val="1100"/>
              <a:buFont typeface="Arial" panose="020B0604020202020204" pitchFamily="34" charset="0"/>
              <a:buNone/>
            </a:pPr>
            <a:r>
              <a:rPr lang="en-US" altLang="en-US" sz="1200" dirty="0">
                <a:latin typeface="Arial" panose="020B0604020202020204" pitchFamily="34" charset="0"/>
                <a:ea typeface="新細明體" panose="02020500000000000000" pitchFamily="18" charset="-120"/>
                <a:cs typeface="Arial" panose="020B0604020202020204" pitchFamily="34" charset="0"/>
                <a:sym typeface="Open Sans Light" pitchFamily="34" charset="0"/>
              </a:rPr>
              <a:t>64</a:t>
            </a:r>
            <a:r>
              <a:rPr lang="en-HK" altLang="en-US" sz="1200" dirty="0">
                <a:latin typeface="Arial" panose="020B0604020202020204" pitchFamily="34" charset="0"/>
                <a:ea typeface="新細明體" panose="02020500000000000000" pitchFamily="18" charset="-120"/>
                <a:cs typeface="Arial" panose="020B0604020202020204" pitchFamily="34" charset="0"/>
                <a:sym typeface="Open Sans Light" pitchFamily="34" charset="0"/>
              </a:rPr>
              <a:t>%</a:t>
            </a:r>
            <a:r>
              <a:rPr lang="en-US" altLang="en-US" sz="1200" dirty="0">
                <a:latin typeface="Arial" panose="020B0604020202020204" pitchFamily="34" charset="0"/>
                <a:ea typeface="新細明體" panose="02020500000000000000" pitchFamily="18" charset="-120"/>
                <a:cs typeface="Arial" panose="020B0604020202020204" pitchFamily="34" charset="0"/>
                <a:sym typeface="Open Sans Light" pitchFamily="34" charset="0"/>
              </a:rPr>
              <a:t>   </a:t>
            </a:r>
            <a:r>
              <a:rPr lang="en-US" altLang="zh-TW" sz="1200" dirty="0">
                <a:latin typeface="Arial" panose="020B0604020202020204" pitchFamily="34" charset="0"/>
                <a:cs typeface="Arial" panose="020B0604020202020204" pitchFamily="34" charset="0"/>
                <a:sym typeface="Open Sans Light" pitchFamily="34" charset="0"/>
              </a:rPr>
              <a:t>Nylon</a:t>
            </a:r>
            <a:endParaRPr lang="en-HK" altLang="en-US" sz="1200" dirty="0">
              <a:latin typeface="Arial" panose="020B0604020202020204" pitchFamily="34" charset="0"/>
              <a:ea typeface="新細明體" panose="02020500000000000000" pitchFamily="18" charset="-120"/>
              <a:cs typeface="Arial" panose="020B0604020202020204" pitchFamily="34" charset="0"/>
              <a:sym typeface="Open Sans Light" pitchFamily="34" charset="0"/>
            </a:endParaRPr>
          </a:p>
        </p:txBody>
      </p:sp>
      <p:sp>
        <p:nvSpPr>
          <p:cNvPr id="58" name="TextBox 59">
            <a:extLst>
              <a:ext uri="{FF2B5EF4-FFF2-40B4-BE49-F238E27FC236}">
                <a16:creationId xmlns:a16="http://schemas.microsoft.com/office/drawing/2014/main" id="{14AE2E43-BAF0-054C-9475-D592AFAB1F2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45592" y="3547324"/>
            <a:ext cx="1844675" cy="2873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lnSpc>
                <a:spcPct val="115000"/>
              </a:lnSpc>
              <a:spcBef>
                <a:spcPct val="0"/>
              </a:spcBef>
              <a:spcAft>
                <a:spcPts val="2138"/>
              </a:spcAft>
              <a:buClr>
                <a:srgbClr val="000000"/>
              </a:buClr>
              <a:buSzPts val="1100"/>
              <a:buNone/>
            </a:pPr>
            <a:r>
              <a:rPr lang="en-US" altLang="en-US" sz="1200" dirty="0">
                <a:latin typeface="Arial" panose="020B0604020202020204" pitchFamily="34" charset="0"/>
                <a:ea typeface="新細明體" panose="02020500000000000000" pitchFamily="18" charset="-120"/>
                <a:cs typeface="Arial" panose="020B0604020202020204" pitchFamily="34" charset="0"/>
                <a:sym typeface="Open Sans Light" pitchFamily="34" charset="0"/>
              </a:rPr>
              <a:t>36</a:t>
            </a:r>
            <a:r>
              <a:rPr lang="en-HK" altLang="en-US" sz="1200" dirty="0">
                <a:latin typeface="Arial" panose="020B0604020202020204" pitchFamily="34" charset="0"/>
                <a:ea typeface="新細明體" panose="02020500000000000000" pitchFamily="18" charset="-120"/>
                <a:cs typeface="Arial" panose="020B0604020202020204" pitchFamily="34" charset="0"/>
                <a:sym typeface="Open Sans Light" pitchFamily="34" charset="0"/>
              </a:rPr>
              <a:t>%</a:t>
            </a:r>
            <a:r>
              <a:rPr lang="en-US" altLang="en-US" sz="1200" dirty="0">
                <a:latin typeface="Arial" panose="020B0604020202020204" pitchFamily="34" charset="0"/>
                <a:ea typeface="新細明體" panose="02020500000000000000" pitchFamily="18" charset="-120"/>
                <a:cs typeface="Arial" panose="020B0604020202020204" pitchFamily="34" charset="0"/>
                <a:sym typeface="Open Sans Light" pitchFamily="34" charset="0"/>
              </a:rPr>
              <a:t>   Elastane</a:t>
            </a:r>
            <a:endParaRPr lang="en-HK" altLang="en-US" sz="1200" dirty="0">
              <a:latin typeface="Arial" panose="020B0604020202020204" pitchFamily="34" charset="0"/>
              <a:ea typeface="新細明體" panose="02020500000000000000" pitchFamily="18" charset="-120"/>
              <a:cs typeface="Arial" panose="020B0604020202020204" pitchFamily="34" charset="0"/>
              <a:sym typeface="Open Sans Light" pitchFamily="34" charset="0"/>
            </a:endParaRPr>
          </a:p>
        </p:txBody>
      </p:sp>
      <p:sp>
        <p:nvSpPr>
          <p:cNvPr id="62" name="Google Shape;231;p33">
            <a:extLst>
              <a:ext uri="{FF2B5EF4-FFF2-40B4-BE49-F238E27FC236}">
                <a16:creationId xmlns:a16="http://schemas.microsoft.com/office/drawing/2014/main" id="{1E943397-7BB4-1542-A577-5F35BDF5EA3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029451" y="2368552"/>
            <a:ext cx="4481512" cy="3444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21900" tIns="121900" rIns="121900" bIns="121900" anchor="b"/>
          <a:lstStyle>
            <a:lvl1pPr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  <a:lvl2pPr marL="742950" indent="-285750"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2pPr>
            <a:lvl3pPr marL="1143000" indent="-228600"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3pPr>
            <a:lvl4pPr marL="1600200" indent="-228600"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4pPr>
            <a:lvl5pPr marL="2057400" indent="-228600"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9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buSzPts val="1100"/>
              <a:buFont typeface="Playfair Display" pitchFamily="2" charset="0"/>
              <a:buNone/>
              <a:defRPr/>
            </a:pPr>
            <a:r>
              <a:rPr lang="en-US" altLang="zh-TW" sz="1867" b="1" dirty="0">
                <a:solidFill>
                  <a:srgbClr val="EC4180"/>
                </a:solidFill>
                <a:latin typeface="Times" pitchFamily="2" charset="0"/>
                <a:ea typeface="Baskerville" panose="02020502070401020303" pitchFamily="18" charset="0"/>
                <a:cs typeface="Didot" panose="02000503000000020003" pitchFamily="2" charset="-79"/>
                <a:sym typeface="Playfair Display" pitchFamily="2" charset="0"/>
              </a:rPr>
              <a:t>Rib</a:t>
            </a:r>
            <a:endParaRPr lang="en-US" altLang="en-US" sz="1867" b="1" dirty="0">
              <a:solidFill>
                <a:srgbClr val="EC4180"/>
              </a:solidFill>
              <a:latin typeface="Times" pitchFamily="2" charset="0"/>
              <a:ea typeface="Baskerville" panose="02020502070401020303" pitchFamily="18" charset="0"/>
              <a:cs typeface="Didot" panose="02000503000000020003" pitchFamily="2" charset="-79"/>
              <a:sym typeface="Playfair Display" pitchFamily="2" charset="0"/>
            </a:endParaRPr>
          </a:p>
        </p:txBody>
      </p:sp>
      <p:sp>
        <p:nvSpPr>
          <p:cNvPr id="63" name="Google Shape;231;p33">
            <a:extLst>
              <a:ext uri="{FF2B5EF4-FFF2-40B4-BE49-F238E27FC236}">
                <a16:creationId xmlns:a16="http://schemas.microsoft.com/office/drawing/2014/main" id="{288F5F47-300A-624C-9D2B-053CB7781A7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569404" y="2914653"/>
            <a:ext cx="2097089" cy="3476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21900" tIns="121900" rIns="121900" bIns="121900" anchor="b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Clr>
                <a:srgbClr val="000000"/>
              </a:buClr>
              <a:buSzPts val="1100"/>
              <a:buNone/>
            </a:pPr>
            <a:r>
              <a:rPr lang="en-US" altLang="zh-TW" sz="1400" b="1" dirty="0">
                <a:latin typeface="Times" pitchFamily="2" charset="0"/>
                <a:ea typeface="Baskerville" panose="02020502070401020303" pitchFamily="18" charset="0"/>
                <a:cs typeface="Didot" panose="02000503000000020003" pitchFamily="2" charset="-79"/>
                <a:sym typeface="Playfair Display"/>
              </a:rPr>
              <a:t>SR-15955(JG)</a:t>
            </a:r>
            <a:endParaRPr lang="en-US" altLang="en-US" sz="1400" b="1" dirty="0">
              <a:latin typeface="Times" pitchFamily="2" charset="0"/>
              <a:ea typeface="Baskerville" panose="02020502070401020303" pitchFamily="18" charset="0"/>
              <a:cs typeface="Didot" panose="02000503000000020003" pitchFamily="2" charset="-79"/>
              <a:sym typeface="Playfair Display"/>
            </a:endParaRPr>
          </a:p>
        </p:txBody>
      </p:sp>
      <p:sp>
        <p:nvSpPr>
          <p:cNvPr id="64" name="TextBox 63">
            <a:extLst>
              <a:ext uri="{FF2B5EF4-FFF2-40B4-BE49-F238E27FC236}">
                <a16:creationId xmlns:a16="http://schemas.microsoft.com/office/drawing/2014/main" id="{2A0F4D30-43B2-A64F-A87F-78EA180F0408}"/>
              </a:ext>
            </a:extLst>
          </p:cNvPr>
          <p:cNvSpPr txBox="1"/>
          <p:nvPr/>
        </p:nvSpPr>
        <p:spPr>
          <a:xfrm>
            <a:off x="8647724" y="4165781"/>
            <a:ext cx="1403350" cy="27622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fontAlgn="auto" hangingPunct="1">
              <a:spcAft>
                <a:spcPts val="2133"/>
              </a:spcAft>
              <a:defRPr/>
            </a:pPr>
            <a:r>
              <a:rPr lang="en-US" sz="1200" kern="0" dirty="0">
                <a:latin typeface="Arial" panose="020B0604020202020204" pitchFamily="34" charset="0"/>
                <a:cs typeface="Arial" panose="020B0604020202020204" pitchFamily="34" charset="0"/>
              </a:rPr>
              <a:t>53” X </a:t>
            </a:r>
            <a:r>
              <a:rPr lang="en-US" altLang="zh-TW" sz="1200" kern="0" dirty="0">
                <a:latin typeface="Arial" panose="020B0604020202020204" pitchFamily="34" charset="0"/>
                <a:cs typeface="Arial" panose="020B0604020202020204" pitchFamily="34" charset="0"/>
              </a:rPr>
              <a:t>120</a:t>
            </a:r>
            <a:r>
              <a:rPr lang="zh-TW" altLang="en-US" sz="1200" kern="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kern="0" dirty="0" err="1">
                <a:latin typeface="Arial" panose="020B0604020202020204" pitchFamily="34" charset="0"/>
                <a:cs typeface="Arial" panose="020B0604020202020204" pitchFamily="34" charset="0"/>
              </a:rPr>
              <a:t>gsm</a:t>
            </a:r>
            <a:endParaRPr lang="en-US" sz="1200" kern="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5" name="TextBox 59">
            <a:extLst>
              <a:ext uri="{FF2B5EF4-FFF2-40B4-BE49-F238E27FC236}">
                <a16:creationId xmlns:a16="http://schemas.microsoft.com/office/drawing/2014/main" id="{FE05857C-88B9-0C4A-846E-560EFB6D6E5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647724" y="3359873"/>
            <a:ext cx="1844675" cy="2873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15000"/>
              </a:lnSpc>
              <a:spcBef>
                <a:spcPct val="0"/>
              </a:spcBef>
              <a:spcAft>
                <a:spcPts val="2138"/>
              </a:spcAft>
              <a:buClr>
                <a:srgbClr val="000000"/>
              </a:buClr>
              <a:buSzPts val="1100"/>
              <a:buFont typeface="Arial" panose="020B0604020202020204" pitchFamily="34" charset="0"/>
              <a:buNone/>
            </a:pPr>
            <a:r>
              <a:rPr lang="en-US" altLang="en-US" sz="1200" dirty="0">
                <a:latin typeface="Arial" panose="020B0604020202020204" pitchFamily="34" charset="0"/>
                <a:ea typeface="新細明體" panose="02020500000000000000" pitchFamily="18" charset="-120"/>
                <a:cs typeface="Arial" panose="020B0604020202020204" pitchFamily="34" charset="0"/>
                <a:sym typeface="Open Sans Light" pitchFamily="34" charset="0"/>
              </a:rPr>
              <a:t>65</a:t>
            </a:r>
            <a:r>
              <a:rPr lang="en-HK" altLang="en-US" sz="1200" dirty="0">
                <a:latin typeface="Arial" panose="020B0604020202020204" pitchFamily="34" charset="0"/>
                <a:ea typeface="新細明體" panose="02020500000000000000" pitchFamily="18" charset="-120"/>
                <a:cs typeface="Arial" panose="020B0604020202020204" pitchFamily="34" charset="0"/>
                <a:sym typeface="Open Sans Light" pitchFamily="34" charset="0"/>
              </a:rPr>
              <a:t>%</a:t>
            </a:r>
            <a:r>
              <a:rPr lang="en-US" altLang="en-US" sz="1200" dirty="0">
                <a:latin typeface="Arial" panose="020B0604020202020204" pitchFamily="34" charset="0"/>
                <a:ea typeface="新細明體" panose="02020500000000000000" pitchFamily="18" charset="-120"/>
                <a:cs typeface="Arial" panose="020B0604020202020204" pitchFamily="34" charset="0"/>
                <a:sym typeface="Open Sans Light" pitchFamily="34" charset="0"/>
              </a:rPr>
              <a:t>   </a:t>
            </a:r>
            <a:r>
              <a:rPr lang="en-US" altLang="zh-TW" sz="1200" dirty="0">
                <a:latin typeface="Arial" panose="020B0604020202020204" pitchFamily="34" charset="0"/>
                <a:cs typeface="Arial" panose="020B0604020202020204" pitchFamily="34" charset="0"/>
                <a:sym typeface="Open Sans Light" pitchFamily="34" charset="0"/>
              </a:rPr>
              <a:t>Nylon</a:t>
            </a:r>
            <a:endParaRPr lang="en-HK" altLang="en-US" sz="1200" dirty="0">
              <a:latin typeface="Arial" panose="020B0604020202020204" pitchFamily="34" charset="0"/>
              <a:ea typeface="新細明體" panose="02020500000000000000" pitchFamily="18" charset="-120"/>
              <a:cs typeface="Arial" panose="020B0604020202020204" pitchFamily="34" charset="0"/>
              <a:sym typeface="Open Sans Light" pitchFamily="34" charset="0"/>
            </a:endParaRPr>
          </a:p>
        </p:txBody>
      </p:sp>
      <p:sp>
        <p:nvSpPr>
          <p:cNvPr id="66" name="TextBox 59">
            <a:extLst>
              <a:ext uri="{FF2B5EF4-FFF2-40B4-BE49-F238E27FC236}">
                <a16:creationId xmlns:a16="http://schemas.microsoft.com/office/drawing/2014/main" id="{3A893D34-991D-3D4C-82AC-D7C7DD9D59F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634436" y="3700156"/>
            <a:ext cx="1844675" cy="2873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lnSpc>
                <a:spcPct val="115000"/>
              </a:lnSpc>
              <a:spcBef>
                <a:spcPct val="0"/>
              </a:spcBef>
              <a:spcAft>
                <a:spcPts val="2138"/>
              </a:spcAft>
              <a:buClr>
                <a:srgbClr val="000000"/>
              </a:buClr>
              <a:buSzPts val="1100"/>
              <a:buNone/>
            </a:pPr>
            <a:r>
              <a:rPr lang="en-US" altLang="en-US" sz="1200" dirty="0">
                <a:latin typeface="Arial" panose="020B0604020202020204" pitchFamily="34" charset="0"/>
                <a:ea typeface="新細明體" panose="02020500000000000000" pitchFamily="18" charset="-120"/>
                <a:cs typeface="Arial" panose="020B0604020202020204" pitchFamily="34" charset="0"/>
                <a:sym typeface="Open Sans Light" pitchFamily="34" charset="0"/>
              </a:rPr>
              <a:t>35</a:t>
            </a:r>
            <a:r>
              <a:rPr lang="en-HK" altLang="en-US" sz="1200" dirty="0">
                <a:latin typeface="Arial" panose="020B0604020202020204" pitchFamily="34" charset="0"/>
                <a:ea typeface="新細明體" panose="02020500000000000000" pitchFamily="18" charset="-120"/>
                <a:cs typeface="Arial" panose="020B0604020202020204" pitchFamily="34" charset="0"/>
                <a:sym typeface="Open Sans Light" pitchFamily="34" charset="0"/>
              </a:rPr>
              <a:t>%</a:t>
            </a:r>
            <a:r>
              <a:rPr lang="en-US" altLang="en-US" sz="1200" dirty="0">
                <a:latin typeface="Arial" panose="020B0604020202020204" pitchFamily="34" charset="0"/>
                <a:ea typeface="新細明體" panose="02020500000000000000" pitchFamily="18" charset="-120"/>
                <a:cs typeface="Arial" panose="020B0604020202020204" pitchFamily="34" charset="0"/>
                <a:sym typeface="Open Sans Light" pitchFamily="34" charset="0"/>
              </a:rPr>
              <a:t>   Elastane</a:t>
            </a:r>
            <a:endParaRPr lang="en-HK" altLang="en-US" sz="1200" dirty="0">
              <a:latin typeface="Arial" panose="020B0604020202020204" pitchFamily="34" charset="0"/>
              <a:ea typeface="新細明體" panose="02020500000000000000" pitchFamily="18" charset="-120"/>
              <a:cs typeface="Arial" panose="020B0604020202020204" pitchFamily="34" charset="0"/>
              <a:sym typeface="Open Sans Light" pitchFamily="34" charset="0"/>
            </a:endParaRPr>
          </a:p>
        </p:txBody>
      </p:sp>
      <p:pic>
        <p:nvPicPr>
          <p:cNvPr id="99" name="Picture 98">
            <a:extLst>
              <a:ext uri="{FF2B5EF4-FFF2-40B4-BE49-F238E27FC236}">
                <a16:creationId xmlns:a16="http://schemas.microsoft.com/office/drawing/2014/main" id="{6CFF5EAB-F631-1442-A138-D975D850CE28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05906" y="4603751"/>
            <a:ext cx="2124074" cy="2124074"/>
          </a:xfrm>
          <a:prstGeom prst="rect">
            <a:avLst/>
          </a:prstGeom>
        </p:spPr>
      </p:pic>
      <p:sp>
        <p:nvSpPr>
          <p:cNvPr id="100" name="Google Shape;231;p33">
            <a:extLst>
              <a:ext uri="{FF2B5EF4-FFF2-40B4-BE49-F238E27FC236}">
                <a16:creationId xmlns:a16="http://schemas.microsoft.com/office/drawing/2014/main" id="{E08EE84A-6F2B-0243-8E7E-5883D51A381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29893" y="2368552"/>
            <a:ext cx="2101850" cy="3444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21900" tIns="121900" rIns="121900" bIns="121900" anchor="b"/>
          <a:lstStyle>
            <a:lvl1pPr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  <a:lvl2pPr marL="742950" indent="-285750"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2pPr>
            <a:lvl3pPr marL="1143000" indent="-228600"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3pPr>
            <a:lvl4pPr marL="1600200" indent="-228600"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4pPr>
            <a:lvl5pPr marL="2057400" indent="-228600"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  <a:buSzPts val="1100"/>
              <a:buFont typeface="Playfair Display" pitchFamily="2" charset="0"/>
              <a:buNone/>
              <a:defRPr/>
            </a:pPr>
            <a:r>
              <a:rPr lang="en-US" altLang="zh-TW" sz="1867" b="1" dirty="0">
                <a:solidFill>
                  <a:srgbClr val="EC4180"/>
                </a:solidFill>
                <a:latin typeface="Times" pitchFamily="2" charset="0"/>
                <a:ea typeface="Baskerville" panose="02020502070401020303" pitchFamily="18" charset="0"/>
                <a:cs typeface="Didot" panose="02000503000000020003" pitchFamily="2" charset="-79"/>
                <a:sym typeface="Playfair Display" pitchFamily="2" charset="0"/>
              </a:rPr>
              <a:t>Jacquard</a:t>
            </a:r>
            <a:endParaRPr lang="en-US" altLang="en-US" sz="1867" b="1" dirty="0">
              <a:solidFill>
                <a:srgbClr val="EC4180"/>
              </a:solidFill>
              <a:latin typeface="Times" pitchFamily="2" charset="0"/>
              <a:ea typeface="Baskerville" panose="02020502070401020303" pitchFamily="18" charset="0"/>
              <a:cs typeface="Didot" panose="02000503000000020003" pitchFamily="2" charset="-79"/>
              <a:sym typeface="Playfair Display" pitchFamily="2" charset="0"/>
            </a:endParaRPr>
          </a:p>
        </p:txBody>
      </p:sp>
      <p:sp>
        <p:nvSpPr>
          <p:cNvPr id="101" name="Google Shape;231;p33">
            <a:extLst>
              <a:ext uri="{FF2B5EF4-FFF2-40B4-BE49-F238E27FC236}">
                <a16:creationId xmlns:a16="http://schemas.microsoft.com/office/drawing/2014/main" id="{C4F51B84-A1BE-1841-A721-76F350797BB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34654" y="2852740"/>
            <a:ext cx="2097089" cy="3476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21900" tIns="121900" rIns="121900" bIns="121900" anchor="b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Clr>
                <a:srgbClr val="000000"/>
              </a:buClr>
              <a:buSzPts val="1100"/>
              <a:buNone/>
            </a:pPr>
            <a:r>
              <a:rPr lang="en-US" altLang="zh-TW" sz="1400" b="1" dirty="0">
                <a:latin typeface="Times" pitchFamily="2" charset="0"/>
                <a:ea typeface="Baskerville" panose="02020502070401020303" pitchFamily="18" charset="0"/>
                <a:cs typeface="Didot" panose="02000503000000020003" pitchFamily="2" charset="-79"/>
                <a:sym typeface="Playfair Display"/>
              </a:rPr>
              <a:t>SJ-15284T(J)</a:t>
            </a:r>
            <a:endParaRPr lang="en-US" altLang="en-US" sz="1400" b="1" dirty="0">
              <a:latin typeface="Times" pitchFamily="2" charset="0"/>
              <a:ea typeface="Baskerville" panose="02020502070401020303" pitchFamily="18" charset="0"/>
              <a:cs typeface="Didot" panose="02000503000000020003" pitchFamily="2" charset="-79"/>
              <a:sym typeface="Playfair Display"/>
            </a:endParaRPr>
          </a:p>
        </p:txBody>
      </p:sp>
      <p:sp>
        <p:nvSpPr>
          <p:cNvPr id="102" name="TextBox 101">
            <a:extLst>
              <a:ext uri="{FF2B5EF4-FFF2-40B4-BE49-F238E27FC236}">
                <a16:creationId xmlns:a16="http://schemas.microsoft.com/office/drawing/2014/main" id="{F6D6FFC3-CB0A-2A41-B28A-E8ED6AAA2FB2}"/>
              </a:ext>
            </a:extLst>
          </p:cNvPr>
          <p:cNvSpPr txBox="1"/>
          <p:nvPr/>
        </p:nvSpPr>
        <p:spPr>
          <a:xfrm>
            <a:off x="4269580" y="4256665"/>
            <a:ext cx="1403350" cy="27622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fontAlgn="auto" hangingPunct="1">
              <a:spcAft>
                <a:spcPts val="2133"/>
              </a:spcAft>
              <a:defRPr/>
            </a:pPr>
            <a:r>
              <a:rPr lang="en-US" sz="1200" kern="0" dirty="0">
                <a:latin typeface="Arial" panose="020B0604020202020204" pitchFamily="34" charset="0"/>
                <a:cs typeface="Arial" panose="020B0604020202020204" pitchFamily="34" charset="0"/>
              </a:rPr>
              <a:t>41” X </a:t>
            </a:r>
            <a:r>
              <a:rPr lang="en-US" altLang="zh-TW" sz="1200" kern="0" dirty="0">
                <a:latin typeface="Arial" panose="020B0604020202020204" pitchFamily="34" charset="0"/>
                <a:cs typeface="Arial" panose="020B0604020202020204" pitchFamily="34" charset="0"/>
              </a:rPr>
              <a:t>125</a:t>
            </a:r>
            <a:r>
              <a:rPr lang="zh-TW" altLang="en-US" sz="1200" kern="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kern="0" dirty="0" err="1">
                <a:latin typeface="Arial" panose="020B0604020202020204" pitchFamily="34" charset="0"/>
                <a:cs typeface="Arial" panose="020B0604020202020204" pitchFamily="34" charset="0"/>
              </a:rPr>
              <a:t>gsm</a:t>
            </a:r>
            <a:endParaRPr lang="en-US" sz="1200" kern="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3" name="TextBox 59">
            <a:extLst>
              <a:ext uri="{FF2B5EF4-FFF2-40B4-BE49-F238E27FC236}">
                <a16:creationId xmlns:a16="http://schemas.microsoft.com/office/drawing/2014/main" id="{FDCC8EF0-DD29-9B44-8F61-5A5BBF330C1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69580" y="3262315"/>
            <a:ext cx="1844675" cy="2873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15000"/>
              </a:lnSpc>
              <a:spcBef>
                <a:spcPct val="0"/>
              </a:spcBef>
              <a:spcAft>
                <a:spcPts val="2138"/>
              </a:spcAft>
              <a:buClr>
                <a:srgbClr val="000000"/>
              </a:buClr>
              <a:buSzPts val="1100"/>
              <a:buFont typeface="Arial" panose="020B0604020202020204" pitchFamily="34" charset="0"/>
              <a:buNone/>
            </a:pPr>
            <a:r>
              <a:rPr lang="en-US" altLang="en-US" sz="1200" dirty="0">
                <a:latin typeface="Arial" panose="020B0604020202020204" pitchFamily="34" charset="0"/>
                <a:ea typeface="新細明體" panose="02020500000000000000" pitchFamily="18" charset="-120"/>
                <a:cs typeface="Arial" panose="020B0604020202020204" pitchFamily="34" charset="0"/>
                <a:sym typeface="Open Sans Light" pitchFamily="34" charset="0"/>
              </a:rPr>
              <a:t>68</a:t>
            </a:r>
            <a:r>
              <a:rPr lang="en-HK" altLang="en-US" sz="1200" dirty="0">
                <a:latin typeface="Arial" panose="020B0604020202020204" pitchFamily="34" charset="0"/>
                <a:ea typeface="新細明體" panose="02020500000000000000" pitchFamily="18" charset="-120"/>
                <a:cs typeface="Arial" panose="020B0604020202020204" pitchFamily="34" charset="0"/>
                <a:sym typeface="Open Sans Light" pitchFamily="34" charset="0"/>
              </a:rPr>
              <a:t>%</a:t>
            </a:r>
            <a:r>
              <a:rPr lang="en-US" altLang="en-US" sz="1200" dirty="0">
                <a:latin typeface="Arial" panose="020B0604020202020204" pitchFamily="34" charset="0"/>
                <a:ea typeface="新細明體" panose="02020500000000000000" pitchFamily="18" charset="-120"/>
                <a:cs typeface="Arial" panose="020B0604020202020204" pitchFamily="34" charset="0"/>
                <a:sym typeface="Open Sans Light" pitchFamily="34" charset="0"/>
              </a:rPr>
              <a:t>   </a:t>
            </a:r>
            <a:r>
              <a:rPr lang="en-US" altLang="zh-TW" sz="1200" dirty="0">
                <a:latin typeface="Arial" panose="020B0604020202020204" pitchFamily="34" charset="0"/>
                <a:cs typeface="Arial" panose="020B0604020202020204" pitchFamily="34" charset="0"/>
                <a:sym typeface="Open Sans Light" pitchFamily="34" charset="0"/>
              </a:rPr>
              <a:t>Nylon</a:t>
            </a:r>
            <a:endParaRPr lang="en-HK" altLang="en-US" sz="1200" dirty="0">
              <a:latin typeface="Arial" panose="020B0604020202020204" pitchFamily="34" charset="0"/>
              <a:ea typeface="新細明體" panose="02020500000000000000" pitchFamily="18" charset="-120"/>
              <a:cs typeface="Arial" panose="020B0604020202020204" pitchFamily="34" charset="0"/>
              <a:sym typeface="Open Sans Light" pitchFamily="34" charset="0"/>
            </a:endParaRPr>
          </a:p>
        </p:txBody>
      </p:sp>
      <p:sp>
        <p:nvSpPr>
          <p:cNvPr id="104" name="TextBox 59">
            <a:extLst>
              <a:ext uri="{FF2B5EF4-FFF2-40B4-BE49-F238E27FC236}">
                <a16:creationId xmlns:a16="http://schemas.microsoft.com/office/drawing/2014/main" id="{C1B17C1A-F0F7-FE4F-849F-BAB002ABF47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69580" y="3547324"/>
            <a:ext cx="1844675" cy="2873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15000"/>
              </a:lnSpc>
              <a:spcBef>
                <a:spcPct val="0"/>
              </a:spcBef>
              <a:spcAft>
                <a:spcPts val="2138"/>
              </a:spcAft>
              <a:buClr>
                <a:srgbClr val="000000"/>
              </a:buClr>
              <a:buSzPts val="1100"/>
              <a:buFont typeface="Arial" panose="020B0604020202020204" pitchFamily="34" charset="0"/>
              <a:buNone/>
            </a:pPr>
            <a:r>
              <a:rPr lang="en-US" altLang="en-US" sz="1200" dirty="0">
                <a:latin typeface="Arial" panose="020B0604020202020204" pitchFamily="34" charset="0"/>
                <a:ea typeface="新細明體" panose="02020500000000000000" pitchFamily="18" charset="-120"/>
                <a:cs typeface="Arial" panose="020B0604020202020204" pitchFamily="34" charset="0"/>
                <a:sym typeface="Open Sans Light" pitchFamily="34" charset="0"/>
              </a:rPr>
              <a:t>17</a:t>
            </a:r>
            <a:r>
              <a:rPr lang="en-HK" altLang="en-US" sz="1200" dirty="0">
                <a:latin typeface="Arial" panose="020B0604020202020204" pitchFamily="34" charset="0"/>
                <a:ea typeface="新細明體" panose="02020500000000000000" pitchFamily="18" charset="-120"/>
                <a:cs typeface="Arial" panose="020B0604020202020204" pitchFamily="34" charset="0"/>
                <a:sym typeface="Open Sans Light" pitchFamily="34" charset="0"/>
              </a:rPr>
              <a:t>%   Cotton</a:t>
            </a:r>
          </a:p>
        </p:txBody>
      </p:sp>
      <p:sp>
        <p:nvSpPr>
          <p:cNvPr id="105" name="TextBox 59">
            <a:extLst>
              <a:ext uri="{FF2B5EF4-FFF2-40B4-BE49-F238E27FC236}">
                <a16:creationId xmlns:a16="http://schemas.microsoft.com/office/drawing/2014/main" id="{E48EB1D7-3937-5B49-BE64-961775B7B97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69580" y="3832334"/>
            <a:ext cx="1844675" cy="2873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15000"/>
              </a:lnSpc>
              <a:spcBef>
                <a:spcPct val="0"/>
              </a:spcBef>
              <a:spcAft>
                <a:spcPts val="2138"/>
              </a:spcAft>
              <a:buClr>
                <a:srgbClr val="000000"/>
              </a:buClr>
              <a:buSzPts val="1100"/>
              <a:buFont typeface="Arial" panose="020B0604020202020204" pitchFamily="34" charset="0"/>
              <a:buNone/>
            </a:pPr>
            <a:r>
              <a:rPr lang="en-US" altLang="en-US" sz="1200" dirty="0">
                <a:latin typeface="Arial" panose="020B0604020202020204" pitchFamily="34" charset="0"/>
                <a:ea typeface="新細明體" panose="02020500000000000000" pitchFamily="18" charset="-120"/>
                <a:cs typeface="Arial" panose="020B0604020202020204" pitchFamily="34" charset="0"/>
                <a:sym typeface="Open Sans Light" pitchFamily="34" charset="0"/>
              </a:rPr>
              <a:t>15</a:t>
            </a:r>
            <a:r>
              <a:rPr lang="en-HK" altLang="en-US" sz="1200" dirty="0">
                <a:latin typeface="Arial" panose="020B0604020202020204" pitchFamily="34" charset="0"/>
                <a:ea typeface="新細明體" panose="02020500000000000000" pitchFamily="18" charset="-120"/>
                <a:cs typeface="Arial" panose="020B0604020202020204" pitchFamily="34" charset="0"/>
                <a:sym typeface="Open Sans Light" pitchFamily="34" charset="0"/>
              </a:rPr>
              <a:t>%</a:t>
            </a:r>
            <a:r>
              <a:rPr lang="en-US" altLang="en-US" sz="1200" dirty="0">
                <a:latin typeface="Arial" panose="020B0604020202020204" pitchFamily="34" charset="0"/>
                <a:ea typeface="新細明體" panose="02020500000000000000" pitchFamily="18" charset="-120"/>
                <a:cs typeface="Arial" panose="020B0604020202020204" pitchFamily="34" charset="0"/>
                <a:sym typeface="Open Sans Light" pitchFamily="34" charset="0"/>
              </a:rPr>
              <a:t>   Elastane</a:t>
            </a:r>
            <a:endParaRPr lang="en-HK" altLang="en-US" sz="1200" dirty="0">
              <a:latin typeface="Arial" panose="020B0604020202020204" pitchFamily="34" charset="0"/>
              <a:ea typeface="新細明體" panose="02020500000000000000" pitchFamily="18" charset="-120"/>
              <a:cs typeface="Arial" panose="020B0604020202020204" pitchFamily="34" charset="0"/>
              <a:sym typeface="Open Sans Light" pitchFamily="34" charset="0"/>
            </a:endParaRPr>
          </a:p>
        </p:txBody>
      </p:sp>
      <p:pic>
        <p:nvPicPr>
          <p:cNvPr id="106" name="Picture 105">
            <a:extLst>
              <a:ext uri="{FF2B5EF4-FFF2-40B4-BE49-F238E27FC236}">
                <a16:creationId xmlns:a16="http://schemas.microsoft.com/office/drawing/2014/main" id="{C16B6153-26A9-C04C-8955-258EC3B531D2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229893" y="4591050"/>
            <a:ext cx="2138362" cy="2139845"/>
          </a:xfrm>
          <a:prstGeom prst="rect">
            <a:avLst/>
          </a:prstGeom>
        </p:spPr>
      </p:pic>
      <p:cxnSp>
        <p:nvCxnSpPr>
          <p:cNvPr id="107" name="Straight Connector 106">
            <a:extLst>
              <a:ext uri="{FF2B5EF4-FFF2-40B4-BE49-F238E27FC236}">
                <a16:creationId xmlns:a16="http://schemas.microsoft.com/office/drawing/2014/main" id="{26C0C030-B25F-E64A-BB0A-B9748E764F5E}"/>
              </a:ext>
            </a:extLst>
          </p:cNvPr>
          <p:cNvCxnSpPr>
            <a:cxnSpLocks/>
          </p:cNvCxnSpPr>
          <p:nvPr/>
        </p:nvCxnSpPr>
        <p:spPr>
          <a:xfrm>
            <a:off x="7477716" y="2420144"/>
            <a:ext cx="0" cy="4341811"/>
          </a:xfrm>
          <a:prstGeom prst="line">
            <a:avLst/>
          </a:prstGeom>
          <a:ln w="25400">
            <a:solidFill>
              <a:srgbClr val="EC418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8" name="Picture 107">
            <a:extLst>
              <a:ext uri="{FF2B5EF4-FFF2-40B4-BE49-F238E27FC236}">
                <a16:creationId xmlns:a16="http://schemas.microsoft.com/office/drawing/2014/main" id="{573E431F-D1E4-E347-8FC6-41513313A1C0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569404" y="4620294"/>
            <a:ext cx="2106612" cy="2106612"/>
          </a:xfrm>
          <a:prstGeom prst="rect">
            <a:avLst/>
          </a:prstGeom>
        </p:spPr>
      </p:pic>
      <p:sp>
        <p:nvSpPr>
          <p:cNvPr id="112" name="Google Shape;473;p42">
            <a:extLst>
              <a:ext uri="{FF2B5EF4-FFF2-40B4-BE49-F238E27FC236}">
                <a16:creationId xmlns:a16="http://schemas.microsoft.com/office/drawing/2014/main" id="{3420EE0E-F467-FD43-8E97-F54E3E42A24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20453" y="4817214"/>
            <a:ext cx="1400175" cy="38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ajor"/>
        </p:style>
        <p:txBody>
          <a:bodyPr lIns="121900" tIns="121900" rIns="121900" bIns="121900"/>
          <a:lstStyle>
            <a:lvl1pPr>
              <a:defRPr>
                <a:latin typeface="+mj-lt"/>
                <a:ea typeface="+mj-ea"/>
                <a:cs typeface="+mj-cs"/>
              </a:defRPr>
            </a:lvl1pPr>
            <a:lvl2pPr>
              <a:defRPr>
                <a:latin typeface="+mj-lt"/>
                <a:ea typeface="+mj-ea"/>
                <a:cs typeface="+mj-cs"/>
              </a:defRPr>
            </a:lvl2pPr>
            <a:lvl3pPr>
              <a:defRPr>
                <a:latin typeface="+mj-lt"/>
                <a:ea typeface="+mj-ea"/>
                <a:cs typeface="+mj-cs"/>
              </a:defRPr>
            </a:lvl3pPr>
            <a:lvl4pPr>
              <a:defRPr>
                <a:latin typeface="+mj-lt"/>
                <a:ea typeface="+mj-ea"/>
                <a:cs typeface="+mj-cs"/>
              </a:defRPr>
            </a:lvl4pPr>
            <a:lvl5pPr>
              <a:defRPr>
                <a:latin typeface="+mj-lt"/>
                <a:ea typeface="+mj-ea"/>
                <a:cs typeface="+mj-cs"/>
              </a:defRPr>
            </a:lvl5pPr>
            <a:lvl6pPr>
              <a:defRPr>
                <a:latin typeface="+mj-lt"/>
                <a:ea typeface="+mj-ea"/>
                <a:cs typeface="+mj-cs"/>
              </a:defRPr>
            </a:lvl6pPr>
            <a:lvl7pPr>
              <a:defRPr>
                <a:latin typeface="+mj-lt"/>
                <a:ea typeface="+mj-ea"/>
                <a:cs typeface="+mj-cs"/>
              </a:defRPr>
            </a:lvl7pPr>
            <a:lvl8pPr>
              <a:defRPr>
                <a:latin typeface="+mj-lt"/>
                <a:ea typeface="+mj-ea"/>
                <a:cs typeface="+mj-cs"/>
              </a:defRPr>
            </a:lvl8pPr>
            <a:lvl9pPr>
              <a:defRPr>
                <a:latin typeface="+mj-lt"/>
                <a:ea typeface="+mj-ea"/>
                <a:cs typeface="+mj-cs"/>
              </a:defRPr>
            </a:lvl9pPr>
          </a:lstStyle>
          <a:p>
            <a:pPr algn="ctr">
              <a:buClr>
                <a:srgbClr val="274E13"/>
              </a:buClr>
              <a:buSzPts val="2800"/>
              <a:defRPr/>
            </a:pPr>
            <a:r>
              <a:rPr lang="en-US" altLang="zh-TW" sz="1200" b="1" dirty="0">
                <a:latin typeface="Times" pitchFamily="2" charset="0"/>
                <a:ea typeface="Baskerville" panose="02020502070401020303" pitchFamily="18" charset="0"/>
                <a:cs typeface="Didot" panose="02000503000000020003" pitchFamily="2" charset="-79"/>
                <a:sym typeface="Playfair Display" pitchFamily="2" charset="77"/>
              </a:rPr>
              <a:t>Breathable</a:t>
            </a:r>
          </a:p>
        </p:txBody>
      </p:sp>
      <p:sp>
        <p:nvSpPr>
          <p:cNvPr id="113" name="Google Shape;473;p42">
            <a:extLst>
              <a:ext uri="{FF2B5EF4-FFF2-40B4-BE49-F238E27FC236}">
                <a16:creationId xmlns:a16="http://schemas.microsoft.com/office/drawing/2014/main" id="{27CF0B27-6C10-B642-A38E-A10039E89DA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05371" y="6346825"/>
            <a:ext cx="1430338" cy="38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ajor"/>
        </p:style>
        <p:txBody>
          <a:bodyPr lIns="121900" tIns="121900" rIns="121900" bIns="121900"/>
          <a:lstStyle>
            <a:lvl1pPr>
              <a:defRPr>
                <a:latin typeface="+mj-lt"/>
                <a:ea typeface="+mj-ea"/>
                <a:cs typeface="+mj-cs"/>
              </a:defRPr>
            </a:lvl1pPr>
            <a:lvl2pPr>
              <a:defRPr>
                <a:latin typeface="+mj-lt"/>
                <a:ea typeface="+mj-ea"/>
                <a:cs typeface="+mj-cs"/>
              </a:defRPr>
            </a:lvl2pPr>
            <a:lvl3pPr>
              <a:defRPr>
                <a:latin typeface="+mj-lt"/>
                <a:ea typeface="+mj-ea"/>
                <a:cs typeface="+mj-cs"/>
              </a:defRPr>
            </a:lvl3pPr>
            <a:lvl4pPr>
              <a:defRPr>
                <a:latin typeface="+mj-lt"/>
                <a:ea typeface="+mj-ea"/>
                <a:cs typeface="+mj-cs"/>
              </a:defRPr>
            </a:lvl4pPr>
            <a:lvl5pPr>
              <a:defRPr>
                <a:latin typeface="+mj-lt"/>
                <a:ea typeface="+mj-ea"/>
                <a:cs typeface="+mj-cs"/>
              </a:defRPr>
            </a:lvl5pPr>
            <a:lvl6pPr>
              <a:defRPr>
                <a:latin typeface="+mj-lt"/>
                <a:ea typeface="+mj-ea"/>
                <a:cs typeface="+mj-cs"/>
              </a:defRPr>
            </a:lvl6pPr>
            <a:lvl7pPr>
              <a:defRPr>
                <a:latin typeface="+mj-lt"/>
                <a:ea typeface="+mj-ea"/>
                <a:cs typeface="+mj-cs"/>
              </a:defRPr>
            </a:lvl7pPr>
            <a:lvl8pPr>
              <a:defRPr>
                <a:latin typeface="+mj-lt"/>
                <a:ea typeface="+mj-ea"/>
                <a:cs typeface="+mj-cs"/>
              </a:defRPr>
            </a:lvl8pPr>
            <a:lvl9pPr>
              <a:defRPr>
                <a:latin typeface="+mj-lt"/>
                <a:ea typeface="+mj-ea"/>
                <a:cs typeface="+mj-cs"/>
              </a:defRPr>
            </a:lvl9pPr>
          </a:lstStyle>
          <a:p>
            <a:pPr algn="ctr">
              <a:buClr>
                <a:srgbClr val="274E13"/>
              </a:buClr>
              <a:buSzPts val="2800"/>
              <a:defRPr/>
            </a:pPr>
            <a:r>
              <a:rPr lang="en-US" altLang="zh-TW" sz="1200" b="1" dirty="0">
                <a:latin typeface="Times" pitchFamily="2" charset="0"/>
                <a:ea typeface="Baskerville" panose="02020502070401020303" pitchFamily="18" charset="0"/>
                <a:cs typeface="Didot" panose="02000503000000020003" pitchFamily="2" charset="-79"/>
                <a:sym typeface="Playfair Display" pitchFamily="2" charset="77"/>
              </a:rPr>
              <a:t>Sheer</a:t>
            </a:r>
            <a:r>
              <a:rPr lang="zh-TW" altLang="en-US" sz="1200" b="1" dirty="0">
                <a:latin typeface="Times" pitchFamily="2" charset="0"/>
                <a:ea typeface="Baskerville" panose="02020502070401020303" pitchFamily="18" charset="0"/>
                <a:cs typeface="Didot" panose="02000503000000020003" pitchFamily="2" charset="-79"/>
                <a:sym typeface="Playfair Display" pitchFamily="2" charset="77"/>
              </a:rPr>
              <a:t> </a:t>
            </a:r>
            <a:r>
              <a:rPr lang="en-US" altLang="zh-TW" sz="1200" b="1" dirty="0">
                <a:latin typeface="Times" pitchFamily="2" charset="0"/>
                <a:ea typeface="Baskerville" panose="02020502070401020303" pitchFamily="18" charset="0"/>
                <a:cs typeface="Didot" panose="02000503000000020003" pitchFamily="2" charset="-79"/>
                <a:sym typeface="Playfair Display" pitchFamily="2" charset="77"/>
              </a:rPr>
              <a:t>&amp;</a:t>
            </a:r>
            <a:r>
              <a:rPr lang="zh-TW" altLang="en-US" sz="1200" b="1" dirty="0">
                <a:latin typeface="Times" pitchFamily="2" charset="0"/>
                <a:ea typeface="Baskerville" panose="02020502070401020303" pitchFamily="18" charset="0"/>
                <a:cs typeface="Didot" panose="02000503000000020003" pitchFamily="2" charset="-79"/>
                <a:sym typeface="Playfair Display" pitchFamily="2" charset="77"/>
              </a:rPr>
              <a:t> </a:t>
            </a:r>
            <a:r>
              <a:rPr lang="en-US" altLang="zh-TW" sz="1200" b="1" dirty="0">
                <a:latin typeface="Times" pitchFamily="2" charset="0"/>
                <a:ea typeface="Baskerville" panose="02020502070401020303" pitchFamily="18" charset="0"/>
                <a:cs typeface="Didot" panose="02000503000000020003" pitchFamily="2" charset="-79"/>
                <a:sym typeface="Playfair Display" pitchFamily="2" charset="77"/>
              </a:rPr>
              <a:t>Sexy</a:t>
            </a:r>
          </a:p>
        </p:txBody>
      </p:sp>
      <p:pic>
        <p:nvPicPr>
          <p:cNvPr id="114" name="Picture 2">
            <a:extLst>
              <a:ext uri="{FF2B5EF4-FFF2-40B4-BE49-F238E27FC236}">
                <a16:creationId xmlns:a16="http://schemas.microsoft.com/office/drawing/2014/main" id="{19DD9904-5E36-7048-AE6A-0EB89DBE3E5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105409" y="4079026"/>
            <a:ext cx="830262" cy="830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5" name="Picture 6">
            <a:extLst>
              <a:ext uri="{FF2B5EF4-FFF2-40B4-BE49-F238E27FC236}">
                <a16:creationId xmlns:a16="http://schemas.microsoft.com/office/drawing/2014/main" id="{A97839EF-0CED-D646-9AB0-3D03C6DBF63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116522" y="5575300"/>
            <a:ext cx="808037" cy="831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0" name="Picture 20">
            <a:extLst>
              <a:ext uri="{FF2B5EF4-FFF2-40B4-BE49-F238E27FC236}">
                <a16:creationId xmlns:a16="http://schemas.microsoft.com/office/drawing/2014/main" id="{30521A86-5591-8F4E-9977-314AE471A4A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331743" y="510959"/>
            <a:ext cx="1179744" cy="15725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616BA45C-D6A5-5543-A60E-8F2251109163}"/>
              </a:ext>
            </a:extLst>
          </p:cNvPr>
          <p:cNvPicPr>
            <a:picLocks noChangeAspect="1"/>
          </p:cNvPicPr>
          <p:nvPr/>
        </p:nvPicPr>
        <p:blipFill>
          <a:blip r:embed="rId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656597" y="513636"/>
            <a:ext cx="1034253" cy="1569908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DC111CD5-887E-8445-9B39-638CFF1F713D}"/>
              </a:ext>
            </a:extLst>
          </p:cNvPr>
          <p:cNvPicPr>
            <a:picLocks noChangeAspect="1"/>
          </p:cNvPicPr>
          <p:nvPr/>
        </p:nvPicPr>
        <p:blipFill>
          <a:blip r:embed="rId10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782617" y="527699"/>
            <a:ext cx="1614235" cy="1555972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5369B0A7-08EF-E043-89E4-9F4EE7812935}"/>
              </a:ext>
            </a:extLst>
          </p:cNvPr>
          <p:cNvPicPr>
            <a:picLocks noChangeAspect="1"/>
          </p:cNvPicPr>
          <p:nvPr/>
        </p:nvPicPr>
        <p:blipFill>
          <a:blip r:embed="rId11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513001" y="510959"/>
            <a:ext cx="1360488" cy="15795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062348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231;p33">
            <a:extLst>
              <a:ext uri="{FF2B5EF4-FFF2-40B4-BE49-F238E27FC236}">
                <a16:creationId xmlns:a16="http://schemas.microsoft.com/office/drawing/2014/main" id="{4A48A0F5-8CF5-9A47-B4F1-09A232916B6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63186" y="2852740"/>
            <a:ext cx="2097089" cy="3476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21900" tIns="121900" rIns="121900" bIns="121900" anchor="b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Clr>
                <a:srgbClr val="000000"/>
              </a:buClr>
              <a:buSzPts val="1100"/>
              <a:buNone/>
            </a:pPr>
            <a:r>
              <a:rPr lang="en-US" altLang="zh-TW" sz="1400" b="1" dirty="0">
                <a:latin typeface="Times" pitchFamily="2" charset="0"/>
                <a:ea typeface="Baskerville" panose="02020502070401020303" pitchFamily="18" charset="0"/>
                <a:cs typeface="Didot" panose="02000503000000020003" pitchFamily="2" charset="-79"/>
                <a:sym typeface="Playfair Display"/>
              </a:rPr>
              <a:t>SR-15335(JG)U</a:t>
            </a:r>
            <a:endParaRPr lang="en-US" altLang="en-US" sz="1400" b="1" dirty="0">
              <a:latin typeface="Times" pitchFamily="2" charset="0"/>
              <a:ea typeface="Baskerville" panose="02020502070401020303" pitchFamily="18" charset="0"/>
              <a:cs typeface="Didot" panose="02000503000000020003" pitchFamily="2" charset="-79"/>
              <a:sym typeface="Playfair Display"/>
            </a:endParaRPr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id="{3BB21258-0CBF-BA4A-8ECF-1C3DD77A6346}"/>
              </a:ext>
            </a:extLst>
          </p:cNvPr>
          <p:cNvSpPr txBox="1"/>
          <p:nvPr/>
        </p:nvSpPr>
        <p:spPr>
          <a:xfrm>
            <a:off x="2698112" y="4256665"/>
            <a:ext cx="1403350" cy="27622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fontAlgn="auto" hangingPunct="1">
              <a:spcAft>
                <a:spcPts val="2133"/>
              </a:spcAft>
              <a:defRPr/>
            </a:pPr>
            <a:r>
              <a:rPr lang="en-US" sz="1200" kern="0" dirty="0">
                <a:latin typeface="Arial" panose="020B0604020202020204" pitchFamily="34" charset="0"/>
                <a:cs typeface="Arial" panose="020B0604020202020204" pitchFamily="34" charset="0"/>
              </a:rPr>
              <a:t>52” X 120</a:t>
            </a:r>
            <a:r>
              <a:rPr lang="zh-TW" altLang="en-US" sz="1200" kern="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kern="0" dirty="0" err="1">
                <a:latin typeface="Arial" panose="020B0604020202020204" pitchFamily="34" charset="0"/>
                <a:cs typeface="Arial" panose="020B0604020202020204" pitchFamily="34" charset="0"/>
              </a:rPr>
              <a:t>gsm</a:t>
            </a:r>
            <a:endParaRPr lang="en-US" sz="1200" kern="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7" name="TextBox 59">
            <a:extLst>
              <a:ext uri="{FF2B5EF4-FFF2-40B4-BE49-F238E27FC236}">
                <a16:creationId xmlns:a16="http://schemas.microsoft.com/office/drawing/2014/main" id="{BFD25B9A-2550-A445-8017-4CC9045F9F6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98112" y="3262315"/>
            <a:ext cx="1844675" cy="2873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15000"/>
              </a:lnSpc>
              <a:spcBef>
                <a:spcPct val="0"/>
              </a:spcBef>
              <a:spcAft>
                <a:spcPts val="2138"/>
              </a:spcAft>
              <a:buClr>
                <a:srgbClr val="000000"/>
              </a:buClr>
              <a:buSzPts val="1100"/>
              <a:buFont typeface="Arial" panose="020B0604020202020204" pitchFamily="34" charset="0"/>
              <a:buNone/>
            </a:pPr>
            <a:r>
              <a:rPr lang="en-US" altLang="en-US" sz="1200" dirty="0">
                <a:latin typeface="Arial" panose="020B0604020202020204" pitchFamily="34" charset="0"/>
                <a:ea typeface="新細明體" panose="02020500000000000000" pitchFamily="18" charset="-120"/>
                <a:cs typeface="Arial" panose="020B0604020202020204" pitchFamily="34" charset="0"/>
                <a:sym typeface="Open Sans Light" pitchFamily="34" charset="0"/>
              </a:rPr>
              <a:t>60</a:t>
            </a:r>
            <a:r>
              <a:rPr lang="en-HK" altLang="en-US" sz="1200" dirty="0">
                <a:latin typeface="Arial" panose="020B0604020202020204" pitchFamily="34" charset="0"/>
                <a:ea typeface="新細明體" panose="02020500000000000000" pitchFamily="18" charset="-120"/>
                <a:cs typeface="Arial" panose="020B0604020202020204" pitchFamily="34" charset="0"/>
                <a:sym typeface="Open Sans Light" pitchFamily="34" charset="0"/>
              </a:rPr>
              <a:t>%</a:t>
            </a:r>
            <a:r>
              <a:rPr lang="en-US" altLang="en-US" sz="1200" dirty="0">
                <a:latin typeface="Arial" panose="020B0604020202020204" pitchFamily="34" charset="0"/>
                <a:ea typeface="新細明體" panose="02020500000000000000" pitchFamily="18" charset="-120"/>
                <a:cs typeface="Arial" panose="020B0604020202020204" pitchFamily="34" charset="0"/>
                <a:sym typeface="Open Sans Light" pitchFamily="34" charset="0"/>
              </a:rPr>
              <a:t>   </a:t>
            </a:r>
            <a:r>
              <a:rPr lang="en-US" altLang="zh-TW" sz="1200" dirty="0">
                <a:latin typeface="Arial" panose="020B0604020202020204" pitchFamily="34" charset="0"/>
                <a:cs typeface="Arial" panose="020B0604020202020204" pitchFamily="34" charset="0"/>
                <a:sym typeface="Open Sans Light" pitchFamily="34" charset="0"/>
              </a:rPr>
              <a:t>Nylon</a:t>
            </a:r>
            <a:endParaRPr lang="en-HK" altLang="en-US" sz="1200" dirty="0">
              <a:latin typeface="Arial" panose="020B0604020202020204" pitchFamily="34" charset="0"/>
              <a:ea typeface="新細明體" panose="02020500000000000000" pitchFamily="18" charset="-120"/>
              <a:cs typeface="Arial" panose="020B0604020202020204" pitchFamily="34" charset="0"/>
              <a:sym typeface="Open Sans Light" pitchFamily="34" charset="0"/>
            </a:endParaRPr>
          </a:p>
        </p:txBody>
      </p:sp>
      <p:sp>
        <p:nvSpPr>
          <p:cNvPr id="58" name="TextBox 59">
            <a:extLst>
              <a:ext uri="{FF2B5EF4-FFF2-40B4-BE49-F238E27FC236}">
                <a16:creationId xmlns:a16="http://schemas.microsoft.com/office/drawing/2014/main" id="{14AE2E43-BAF0-054C-9475-D592AFAB1F2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98112" y="3547324"/>
            <a:ext cx="1844675" cy="2873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lnSpc>
                <a:spcPct val="115000"/>
              </a:lnSpc>
              <a:spcBef>
                <a:spcPct val="0"/>
              </a:spcBef>
              <a:spcAft>
                <a:spcPts val="2138"/>
              </a:spcAft>
              <a:buClr>
                <a:srgbClr val="000000"/>
              </a:buClr>
              <a:buSzPts val="1100"/>
              <a:buNone/>
            </a:pPr>
            <a:r>
              <a:rPr lang="en-US" altLang="en-US" sz="1200" dirty="0">
                <a:latin typeface="Arial" panose="020B0604020202020204" pitchFamily="34" charset="0"/>
                <a:ea typeface="新細明體" panose="02020500000000000000" pitchFamily="18" charset="-120"/>
                <a:cs typeface="Arial" panose="020B0604020202020204" pitchFamily="34" charset="0"/>
                <a:sym typeface="Open Sans Light" pitchFamily="34" charset="0"/>
              </a:rPr>
              <a:t>40</a:t>
            </a:r>
            <a:r>
              <a:rPr lang="en-HK" altLang="en-US" sz="1200" dirty="0">
                <a:latin typeface="Arial" panose="020B0604020202020204" pitchFamily="34" charset="0"/>
                <a:ea typeface="新細明體" panose="02020500000000000000" pitchFamily="18" charset="-120"/>
                <a:cs typeface="Arial" panose="020B0604020202020204" pitchFamily="34" charset="0"/>
                <a:sym typeface="Open Sans Light" pitchFamily="34" charset="0"/>
              </a:rPr>
              <a:t>%</a:t>
            </a:r>
            <a:r>
              <a:rPr lang="en-US" altLang="en-US" sz="1200" dirty="0">
                <a:latin typeface="Arial" panose="020B0604020202020204" pitchFamily="34" charset="0"/>
                <a:ea typeface="新細明體" panose="02020500000000000000" pitchFamily="18" charset="-120"/>
                <a:cs typeface="Arial" panose="020B0604020202020204" pitchFamily="34" charset="0"/>
                <a:sym typeface="Open Sans Light" pitchFamily="34" charset="0"/>
              </a:rPr>
              <a:t>   Elastane</a:t>
            </a:r>
            <a:endParaRPr lang="en-HK" altLang="en-US" sz="1200" dirty="0">
              <a:latin typeface="Arial" panose="020B0604020202020204" pitchFamily="34" charset="0"/>
              <a:ea typeface="新細明體" panose="02020500000000000000" pitchFamily="18" charset="-120"/>
              <a:cs typeface="Arial" panose="020B0604020202020204" pitchFamily="34" charset="0"/>
              <a:sym typeface="Open Sans Light" pitchFamily="34" charset="0"/>
            </a:endParaRPr>
          </a:p>
        </p:txBody>
      </p:sp>
      <p:sp>
        <p:nvSpPr>
          <p:cNvPr id="63" name="Google Shape;231;p33">
            <a:extLst>
              <a:ext uri="{FF2B5EF4-FFF2-40B4-BE49-F238E27FC236}">
                <a16:creationId xmlns:a16="http://schemas.microsoft.com/office/drawing/2014/main" id="{288F5F47-300A-624C-9D2B-053CB7781A7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35856" y="2852740"/>
            <a:ext cx="2097089" cy="3476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21900" tIns="121900" rIns="121900" bIns="121900" anchor="b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Clr>
                <a:srgbClr val="000000"/>
              </a:buClr>
              <a:buSzPts val="1100"/>
              <a:buNone/>
            </a:pPr>
            <a:r>
              <a:rPr lang="en-US" altLang="zh-TW" sz="1400" b="1" dirty="0">
                <a:latin typeface="Times" pitchFamily="2" charset="0"/>
                <a:ea typeface="Baskerville" panose="02020502070401020303" pitchFamily="18" charset="0"/>
                <a:cs typeface="Didot" panose="02000503000000020003" pitchFamily="2" charset="-79"/>
                <a:sym typeface="Playfair Display"/>
              </a:rPr>
              <a:t>SE-15885</a:t>
            </a:r>
            <a:endParaRPr lang="en-US" altLang="en-US" sz="1400" b="1" dirty="0">
              <a:latin typeface="Times" pitchFamily="2" charset="0"/>
              <a:ea typeface="Baskerville" panose="02020502070401020303" pitchFamily="18" charset="0"/>
              <a:cs typeface="Didot" panose="02000503000000020003" pitchFamily="2" charset="-79"/>
              <a:sym typeface="Playfair Display"/>
            </a:endParaRPr>
          </a:p>
        </p:txBody>
      </p:sp>
      <p:sp>
        <p:nvSpPr>
          <p:cNvPr id="64" name="TextBox 63">
            <a:extLst>
              <a:ext uri="{FF2B5EF4-FFF2-40B4-BE49-F238E27FC236}">
                <a16:creationId xmlns:a16="http://schemas.microsoft.com/office/drawing/2014/main" id="{2A0F4D30-43B2-A64F-A87F-78EA180F0408}"/>
              </a:ext>
            </a:extLst>
          </p:cNvPr>
          <p:cNvSpPr txBox="1"/>
          <p:nvPr/>
        </p:nvSpPr>
        <p:spPr>
          <a:xfrm>
            <a:off x="270782" y="4256665"/>
            <a:ext cx="1403350" cy="27622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fontAlgn="auto" hangingPunct="1">
              <a:spcAft>
                <a:spcPts val="2133"/>
              </a:spcAft>
              <a:defRPr/>
            </a:pPr>
            <a:r>
              <a:rPr lang="en-US" sz="1200" kern="0" dirty="0">
                <a:latin typeface="Arial" panose="020B0604020202020204" pitchFamily="34" charset="0"/>
                <a:cs typeface="Arial" panose="020B0604020202020204" pitchFamily="34" charset="0"/>
              </a:rPr>
              <a:t>58” X 85</a:t>
            </a:r>
            <a:r>
              <a:rPr lang="zh-TW" altLang="en-US" sz="1200" kern="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kern="0" dirty="0" err="1">
                <a:latin typeface="Arial" panose="020B0604020202020204" pitchFamily="34" charset="0"/>
                <a:cs typeface="Arial" panose="020B0604020202020204" pitchFamily="34" charset="0"/>
              </a:rPr>
              <a:t>gsm</a:t>
            </a:r>
            <a:endParaRPr lang="en-US" sz="1200" kern="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5" name="TextBox 59">
            <a:extLst>
              <a:ext uri="{FF2B5EF4-FFF2-40B4-BE49-F238E27FC236}">
                <a16:creationId xmlns:a16="http://schemas.microsoft.com/office/drawing/2014/main" id="{FE05857C-88B9-0C4A-846E-560EFB6D6E5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0782" y="3262315"/>
            <a:ext cx="1844675" cy="2873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15000"/>
              </a:lnSpc>
              <a:spcBef>
                <a:spcPct val="0"/>
              </a:spcBef>
              <a:spcAft>
                <a:spcPts val="2138"/>
              </a:spcAft>
              <a:buClr>
                <a:srgbClr val="000000"/>
              </a:buClr>
              <a:buSzPts val="1100"/>
              <a:buFont typeface="Arial" panose="020B0604020202020204" pitchFamily="34" charset="0"/>
              <a:buNone/>
            </a:pPr>
            <a:r>
              <a:rPr lang="en-US" altLang="en-US" sz="1200" dirty="0">
                <a:latin typeface="Arial" panose="020B0604020202020204" pitchFamily="34" charset="0"/>
                <a:ea typeface="新細明體" panose="02020500000000000000" pitchFamily="18" charset="-120"/>
                <a:cs typeface="Arial" panose="020B0604020202020204" pitchFamily="34" charset="0"/>
                <a:sym typeface="Open Sans Light" pitchFamily="34" charset="0"/>
              </a:rPr>
              <a:t>73</a:t>
            </a:r>
            <a:r>
              <a:rPr lang="en-HK" altLang="en-US" sz="1200" dirty="0">
                <a:latin typeface="Arial" panose="020B0604020202020204" pitchFamily="34" charset="0"/>
                <a:ea typeface="新細明體" panose="02020500000000000000" pitchFamily="18" charset="-120"/>
                <a:cs typeface="Arial" panose="020B0604020202020204" pitchFamily="34" charset="0"/>
                <a:sym typeface="Open Sans Light" pitchFamily="34" charset="0"/>
              </a:rPr>
              <a:t>%</a:t>
            </a:r>
            <a:r>
              <a:rPr lang="en-US" altLang="en-US" sz="1200" dirty="0">
                <a:latin typeface="Arial" panose="020B0604020202020204" pitchFamily="34" charset="0"/>
                <a:ea typeface="新細明體" panose="02020500000000000000" pitchFamily="18" charset="-120"/>
                <a:cs typeface="Arial" panose="020B0604020202020204" pitchFamily="34" charset="0"/>
                <a:sym typeface="Open Sans Light" pitchFamily="34" charset="0"/>
              </a:rPr>
              <a:t>   </a:t>
            </a:r>
            <a:r>
              <a:rPr lang="en-US" altLang="zh-TW" sz="1200" dirty="0">
                <a:latin typeface="Arial" panose="020B0604020202020204" pitchFamily="34" charset="0"/>
                <a:cs typeface="Arial" panose="020B0604020202020204" pitchFamily="34" charset="0"/>
                <a:sym typeface="Open Sans Light" pitchFamily="34" charset="0"/>
              </a:rPr>
              <a:t>Nylon</a:t>
            </a:r>
            <a:endParaRPr lang="en-HK" altLang="en-US" sz="1200" dirty="0">
              <a:latin typeface="Arial" panose="020B0604020202020204" pitchFamily="34" charset="0"/>
              <a:ea typeface="新細明體" panose="02020500000000000000" pitchFamily="18" charset="-120"/>
              <a:cs typeface="Arial" panose="020B0604020202020204" pitchFamily="34" charset="0"/>
              <a:sym typeface="Open Sans Light" pitchFamily="34" charset="0"/>
            </a:endParaRPr>
          </a:p>
        </p:txBody>
      </p:sp>
      <p:sp>
        <p:nvSpPr>
          <p:cNvPr id="66" name="TextBox 59">
            <a:extLst>
              <a:ext uri="{FF2B5EF4-FFF2-40B4-BE49-F238E27FC236}">
                <a16:creationId xmlns:a16="http://schemas.microsoft.com/office/drawing/2014/main" id="{3A893D34-991D-3D4C-82AC-D7C7DD9D59F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0782" y="3547324"/>
            <a:ext cx="1844675" cy="2873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lnSpc>
                <a:spcPct val="115000"/>
              </a:lnSpc>
              <a:spcBef>
                <a:spcPct val="0"/>
              </a:spcBef>
              <a:spcAft>
                <a:spcPts val="2138"/>
              </a:spcAft>
              <a:buClr>
                <a:srgbClr val="000000"/>
              </a:buClr>
              <a:buSzPts val="1100"/>
              <a:buNone/>
            </a:pPr>
            <a:r>
              <a:rPr lang="en-US" altLang="en-US" sz="1200" dirty="0">
                <a:latin typeface="Arial" panose="020B0604020202020204" pitchFamily="34" charset="0"/>
                <a:ea typeface="新細明體" panose="02020500000000000000" pitchFamily="18" charset="-120"/>
                <a:cs typeface="Arial" panose="020B0604020202020204" pitchFamily="34" charset="0"/>
                <a:sym typeface="Open Sans Light" pitchFamily="34" charset="0"/>
              </a:rPr>
              <a:t>27</a:t>
            </a:r>
            <a:r>
              <a:rPr lang="en-HK" altLang="en-US" sz="1200" dirty="0">
                <a:latin typeface="Arial" panose="020B0604020202020204" pitchFamily="34" charset="0"/>
                <a:ea typeface="新細明體" panose="02020500000000000000" pitchFamily="18" charset="-120"/>
                <a:cs typeface="Arial" panose="020B0604020202020204" pitchFamily="34" charset="0"/>
                <a:sym typeface="Open Sans Light" pitchFamily="34" charset="0"/>
              </a:rPr>
              <a:t>%</a:t>
            </a:r>
            <a:r>
              <a:rPr lang="en-US" altLang="en-US" sz="1200" dirty="0">
                <a:latin typeface="Arial" panose="020B0604020202020204" pitchFamily="34" charset="0"/>
                <a:ea typeface="新細明體" panose="02020500000000000000" pitchFamily="18" charset="-120"/>
                <a:cs typeface="Arial" panose="020B0604020202020204" pitchFamily="34" charset="0"/>
                <a:sym typeface="Open Sans Light" pitchFamily="34" charset="0"/>
              </a:rPr>
              <a:t>   Elastane</a:t>
            </a:r>
            <a:endParaRPr lang="en-HK" altLang="en-US" sz="1200" dirty="0">
              <a:latin typeface="Arial" panose="020B0604020202020204" pitchFamily="34" charset="0"/>
              <a:ea typeface="新細明體" panose="02020500000000000000" pitchFamily="18" charset="-120"/>
              <a:cs typeface="Arial" panose="020B0604020202020204" pitchFamily="34" charset="0"/>
              <a:sym typeface="Open Sans Light" pitchFamily="34" charset="0"/>
            </a:endParaRPr>
          </a:p>
        </p:txBody>
      </p:sp>
      <p:sp>
        <p:nvSpPr>
          <p:cNvPr id="46" name="Google Shape;231;p33">
            <a:extLst>
              <a:ext uri="{FF2B5EF4-FFF2-40B4-BE49-F238E27FC236}">
                <a16:creationId xmlns:a16="http://schemas.microsoft.com/office/drawing/2014/main" id="{B9A00CF3-8EAA-3D4E-947C-41D44DDD2CC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828054" y="2852740"/>
            <a:ext cx="2097089" cy="3476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21900" tIns="121900" rIns="121900" bIns="121900" anchor="b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Clr>
                <a:srgbClr val="000000"/>
              </a:buClr>
              <a:buSzPts val="1100"/>
              <a:buNone/>
            </a:pPr>
            <a:r>
              <a:rPr lang="en-US" altLang="zh-TW" sz="1400" b="1" dirty="0">
                <a:latin typeface="Times" pitchFamily="2" charset="0"/>
                <a:ea typeface="Baskerville" panose="02020502070401020303" pitchFamily="18" charset="0"/>
                <a:cs typeface="Didot" panose="02000503000000020003" pitchFamily="2" charset="-79"/>
                <a:sym typeface="Playfair Display"/>
              </a:rPr>
              <a:t>SE-15905</a:t>
            </a:r>
            <a:endParaRPr lang="en-US" altLang="en-US" sz="1400" b="1" dirty="0">
              <a:latin typeface="Times" pitchFamily="2" charset="0"/>
              <a:ea typeface="Baskerville" panose="02020502070401020303" pitchFamily="18" charset="0"/>
              <a:cs typeface="Didot" panose="02000503000000020003" pitchFamily="2" charset="-79"/>
              <a:sym typeface="Playfair Display"/>
            </a:endParaRP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839E13A1-1203-3144-82A6-477EB60A457C}"/>
              </a:ext>
            </a:extLst>
          </p:cNvPr>
          <p:cNvSpPr txBox="1"/>
          <p:nvPr/>
        </p:nvSpPr>
        <p:spPr>
          <a:xfrm>
            <a:off x="9862980" y="4256665"/>
            <a:ext cx="1403350" cy="27622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fontAlgn="auto" hangingPunct="1">
              <a:spcAft>
                <a:spcPts val="2133"/>
              </a:spcAft>
              <a:defRPr/>
            </a:pPr>
            <a:r>
              <a:rPr lang="en-US" sz="1200" kern="0" dirty="0">
                <a:latin typeface="Arial" panose="020B0604020202020204" pitchFamily="34" charset="0"/>
                <a:cs typeface="Arial" panose="020B0604020202020204" pitchFamily="34" charset="0"/>
              </a:rPr>
              <a:t>70” X 110</a:t>
            </a:r>
            <a:r>
              <a:rPr lang="zh-TW" altLang="en-US" sz="1200" kern="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kern="0" dirty="0" err="1">
                <a:latin typeface="Arial" panose="020B0604020202020204" pitchFamily="34" charset="0"/>
                <a:cs typeface="Arial" panose="020B0604020202020204" pitchFamily="34" charset="0"/>
              </a:rPr>
              <a:t>gsm</a:t>
            </a:r>
            <a:endParaRPr lang="en-US" sz="1200" kern="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9" name="TextBox 59">
            <a:extLst>
              <a:ext uri="{FF2B5EF4-FFF2-40B4-BE49-F238E27FC236}">
                <a16:creationId xmlns:a16="http://schemas.microsoft.com/office/drawing/2014/main" id="{0DD971B2-DEBE-9849-8B75-D222CAAAA90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862980" y="3547324"/>
            <a:ext cx="1844675" cy="2873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lnSpc>
                <a:spcPct val="115000"/>
              </a:lnSpc>
              <a:spcBef>
                <a:spcPct val="0"/>
              </a:spcBef>
              <a:spcAft>
                <a:spcPts val="2138"/>
              </a:spcAft>
              <a:buClr>
                <a:srgbClr val="000000"/>
              </a:buClr>
              <a:buSzPts val="1100"/>
              <a:buNone/>
            </a:pPr>
            <a:r>
              <a:rPr lang="en-US" altLang="en-US" sz="1200" dirty="0">
                <a:latin typeface="Arial" panose="020B0604020202020204" pitchFamily="34" charset="0"/>
                <a:ea typeface="新細明體" panose="02020500000000000000" pitchFamily="18" charset="-120"/>
                <a:cs typeface="Arial" panose="020B0604020202020204" pitchFamily="34" charset="0"/>
                <a:sym typeface="Open Sans Light" pitchFamily="34" charset="0"/>
              </a:rPr>
              <a:t>25</a:t>
            </a:r>
            <a:r>
              <a:rPr lang="en-HK" altLang="en-US" sz="1200" dirty="0">
                <a:latin typeface="Arial" panose="020B0604020202020204" pitchFamily="34" charset="0"/>
                <a:ea typeface="新細明體" panose="02020500000000000000" pitchFamily="18" charset="-120"/>
                <a:cs typeface="Arial" panose="020B0604020202020204" pitchFamily="34" charset="0"/>
                <a:sym typeface="Open Sans Light" pitchFamily="34" charset="0"/>
              </a:rPr>
              <a:t>%</a:t>
            </a:r>
            <a:r>
              <a:rPr lang="en-US" altLang="en-US" sz="1200" dirty="0">
                <a:latin typeface="Arial" panose="020B0604020202020204" pitchFamily="34" charset="0"/>
                <a:ea typeface="新細明體" panose="02020500000000000000" pitchFamily="18" charset="-120"/>
                <a:cs typeface="Arial" panose="020B0604020202020204" pitchFamily="34" charset="0"/>
                <a:sym typeface="Open Sans Light" pitchFamily="34" charset="0"/>
              </a:rPr>
              <a:t>   Elastane</a:t>
            </a:r>
            <a:endParaRPr lang="en-HK" altLang="en-US" sz="1200" dirty="0">
              <a:latin typeface="Arial" panose="020B0604020202020204" pitchFamily="34" charset="0"/>
              <a:ea typeface="新細明體" panose="02020500000000000000" pitchFamily="18" charset="-120"/>
              <a:cs typeface="Arial" panose="020B0604020202020204" pitchFamily="34" charset="0"/>
              <a:sym typeface="Open Sans Light" pitchFamily="34" charset="0"/>
            </a:endParaRPr>
          </a:p>
        </p:txBody>
      </p:sp>
      <p:sp>
        <p:nvSpPr>
          <p:cNvPr id="27" name="TextBox 59">
            <a:extLst>
              <a:ext uri="{FF2B5EF4-FFF2-40B4-BE49-F238E27FC236}">
                <a16:creationId xmlns:a16="http://schemas.microsoft.com/office/drawing/2014/main" id="{7DCB4A39-E445-B545-8D01-92E0B3F5C76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862980" y="3262315"/>
            <a:ext cx="1844675" cy="2873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15000"/>
              </a:lnSpc>
              <a:spcBef>
                <a:spcPct val="0"/>
              </a:spcBef>
              <a:spcAft>
                <a:spcPts val="2138"/>
              </a:spcAft>
              <a:buClr>
                <a:srgbClr val="000000"/>
              </a:buClr>
              <a:buSzPts val="1100"/>
              <a:buFont typeface="Arial" panose="020B0604020202020204" pitchFamily="34" charset="0"/>
              <a:buNone/>
            </a:pPr>
            <a:r>
              <a:rPr lang="en-US" altLang="en-US" sz="1200" dirty="0">
                <a:latin typeface="Arial" panose="020B0604020202020204" pitchFamily="34" charset="0"/>
                <a:ea typeface="新細明體" panose="02020500000000000000" pitchFamily="18" charset="-120"/>
                <a:cs typeface="Arial" panose="020B0604020202020204" pitchFamily="34" charset="0"/>
                <a:sym typeface="Open Sans Light" pitchFamily="34" charset="0"/>
              </a:rPr>
              <a:t>75</a:t>
            </a:r>
            <a:r>
              <a:rPr lang="en-HK" altLang="en-US" sz="1200" dirty="0">
                <a:latin typeface="Arial" panose="020B0604020202020204" pitchFamily="34" charset="0"/>
                <a:ea typeface="新細明體" panose="02020500000000000000" pitchFamily="18" charset="-120"/>
                <a:cs typeface="Arial" panose="020B0604020202020204" pitchFamily="34" charset="0"/>
                <a:sym typeface="Open Sans Light" pitchFamily="34" charset="0"/>
              </a:rPr>
              <a:t>%</a:t>
            </a:r>
            <a:r>
              <a:rPr lang="en-US" altLang="en-US" sz="1200" dirty="0">
                <a:latin typeface="Arial" panose="020B0604020202020204" pitchFamily="34" charset="0"/>
                <a:ea typeface="新細明體" panose="02020500000000000000" pitchFamily="18" charset="-120"/>
                <a:cs typeface="Arial" panose="020B0604020202020204" pitchFamily="34" charset="0"/>
                <a:sym typeface="Open Sans Light" pitchFamily="34" charset="0"/>
              </a:rPr>
              <a:t>   </a:t>
            </a:r>
            <a:r>
              <a:rPr lang="en-US" altLang="zh-TW" sz="1200" dirty="0">
                <a:latin typeface="Arial" panose="020B0604020202020204" pitchFamily="34" charset="0"/>
                <a:cs typeface="Arial" panose="020B0604020202020204" pitchFamily="34" charset="0"/>
                <a:sym typeface="Open Sans Light" pitchFamily="34" charset="0"/>
              </a:rPr>
              <a:t>Nylon</a:t>
            </a:r>
            <a:endParaRPr lang="en-HK" altLang="en-US" sz="1200" dirty="0">
              <a:latin typeface="Arial" panose="020B0604020202020204" pitchFamily="34" charset="0"/>
              <a:ea typeface="新細明體" panose="02020500000000000000" pitchFamily="18" charset="-120"/>
              <a:cs typeface="Arial" panose="020B0604020202020204" pitchFamily="34" charset="0"/>
              <a:sym typeface="Open Sans Light" pitchFamily="34" charset="0"/>
            </a:endParaRPr>
          </a:p>
        </p:txBody>
      </p:sp>
      <p:sp>
        <p:nvSpPr>
          <p:cNvPr id="38" name="Google Shape;231;p33">
            <a:extLst>
              <a:ext uri="{FF2B5EF4-FFF2-40B4-BE49-F238E27FC236}">
                <a16:creationId xmlns:a16="http://schemas.microsoft.com/office/drawing/2014/main" id="{AD045A24-4420-FB45-A176-A9EE7D41F20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462315" y="2852740"/>
            <a:ext cx="2097089" cy="3476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21900" tIns="121900" rIns="121900" bIns="121900" anchor="b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Clr>
                <a:srgbClr val="000000"/>
              </a:buClr>
              <a:buSzPts val="1100"/>
              <a:buNone/>
            </a:pPr>
            <a:r>
              <a:rPr lang="en-US" altLang="zh-TW" sz="1400" b="1" dirty="0">
                <a:latin typeface="Times" pitchFamily="2" charset="0"/>
                <a:ea typeface="Baskerville" panose="02020502070401020303" pitchFamily="18" charset="0"/>
                <a:cs typeface="Didot" panose="02000503000000020003" pitchFamily="2" charset="-79"/>
                <a:sym typeface="Playfair Display"/>
              </a:rPr>
              <a:t>SJ-15497</a:t>
            </a:r>
            <a:endParaRPr lang="en-US" altLang="en-US" sz="1400" b="1" dirty="0">
              <a:latin typeface="Times" pitchFamily="2" charset="0"/>
              <a:ea typeface="Baskerville" panose="02020502070401020303" pitchFamily="18" charset="0"/>
              <a:cs typeface="Didot" panose="02000503000000020003" pitchFamily="2" charset="-79"/>
              <a:sym typeface="Playfair Display"/>
            </a:endParaRP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BCC740F9-43D4-B646-921F-CC319E94ECCB}"/>
              </a:ext>
            </a:extLst>
          </p:cNvPr>
          <p:cNvSpPr txBox="1"/>
          <p:nvPr/>
        </p:nvSpPr>
        <p:spPr>
          <a:xfrm>
            <a:off x="7497241" y="4256665"/>
            <a:ext cx="1403350" cy="27622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fontAlgn="auto" hangingPunct="1">
              <a:spcAft>
                <a:spcPts val="2133"/>
              </a:spcAft>
              <a:defRPr/>
            </a:pPr>
            <a:r>
              <a:rPr lang="en-US" sz="1200" kern="0" dirty="0">
                <a:latin typeface="Arial" panose="020B0604020202020204" pitchFamily="34" charset="0"/>
                <a:cs typeface="Arial" panose="020B0604020202020204" pitchFamily="34" charset="0"/>
              </a:rPr>
              <a:t>55” X 130</a:t>
            </a:r>
            <a:r>
              <a:rPr lang="zh-TW" altLang="en-US" sz="1200" kern="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kern="0" dirty="0" err="1">
                <a:latin typeface="Arial" panose="020B0604020202020204" pitchFamily="34" charset="0"/>
                <a:cs typeface="Arial" panose="020B0604020202020204" pitchFamily="34" charset="0"/>
              </a:rPr>
              <a:t>gsm</a:t>
            </a:r>
            <a:endParaRPr lang="en-US" sz="1200" kern="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0" name="TextBox 59">
            <a:extLst>
              <a:ext uri="{FF2B5EF4-FFF2-40B4-BE49-F238E27FC236}">
                <a16:creationId xmlns:a16="http://schemas.microsoft.com/office/drawing/2014/main" id="{CAD56A21-BB1C-D942-A0E2-E1ADA4B4082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497241" y="3262315"/>
            <a:ext cx="1844675" cy="2873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15000"/>
              </a:lnSpc>
              <a:spcBef>
                <a:spcPct val="0"/>
              </a:spcBef>
              <a:spcAft>
                <a:spcPts val="2138"/>
              </a:spcAft>
              <a:buClr>
                <a:srgbClr val="000000"/>
              </a:buClr>
              <a:buSzPts val="1100"/>
              <a:buFont typeface="Arial" panose="020B0604020202020204" pitchFamily="34" charset="0"/>
              <a:buNone/>
            </a:pPr>
            <a:r>
              <a:rPr lang="en-US" altLang="en-US" sz="1200" dirty="0">
                <a:latin typeface="Arial" panose="020B0604020202020204" pitchFamily="34" charset="0"/>
                <a:ea typeface="新細明體" panose="02020500000000000000" pitchFamily="18" charset="-120"/>
                <a:cs typeface="Arial" panose="020B0604020202020204" pitchFamily="34" charset="0"/>
                <a:sym typeface="Open Sans Light" pitchFamily="34" charset="0"/>
              </a:rPr>
              <a:t>89</a:t>
            </a:r>
            <a:r>
              <a:rPr lang="en-HK" altLang="en-US" sz="1200" dirty="0">
                <a:latin typeface="Arial" panose="020B0604020202020204" pitchFamily="34" charset="0"/>
                <a:ea typeface="新細明體" panose="02020500000000000000" pitchFamily="18" charset="-120"/>
                <a:cs typeface="Arial" panose="020B0604020202020204" pitchFamily="34" charset="0"/>
                <a:sym typeface="Open Sans Light" pitchFamily="34" charset="0"/>
              </a:rPr>
              <a:t>%</a:t>
            </a:r>
            <a:r>
              <a:rPr lang="en-US" altLang="en-US" sz="1200" dirty="0">
                <a:latin typeface="Arial" panose="020B0604020202020204" pitchFamily="34" charset="0"/>
                <a:ea typeface="新細明體" panose="02020500000000000000" pitchFamily="18" charset="-120"/>
                <a:cs typeface="Arial" panose="020B0604020202020204" pitchFamily="34" charset="0"/>
                <a:sym typeface="Open Sans Light" pitchFamily="34" charset="0"/>
              </a:rPr>
              <a:t>   Polyester</a:t>
            </a:r>
            <a:endParaRPr lang="en-HK" altLang="en-US" sz="1200" dirty="0">
              <a:latin typeface="Arial" panose="020B0604020202020204" pitchFamily="34" charset="0"/>
              <a:ea typeface="新細明體" panose="02020500000000000000" pitchFamily="18" charset="-120"/>
              <a:cs typeface="Arial" panose="020B0604020202020204" pitchFamily="34" charset="0"/>
              <a:sym typeface="Open Sans Light" pitchFamily="34" charset="0"/>
            </a:endParaRPr>
          </a:p>
        </p:txBody>
      </p:sp>
      <p:sp>
        <p:nvSpPr>
          <p:cNvPr id="44" name="TextBox 59">
            <a:extLst>
              <a:ext uri="{FF2B5EF4-FFF2-40B4-BE49-F238E27FC236}">
                <a16:creationId xmlns:a16="http://schemas.microsoft.com/office/drawing/2014/main" id="{B2EBEECC-1390-8443-967C-DD949B2D91F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497241" y="3547324"/>
            <a:ext cx="1844675" cy="2873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lnSpc>
                <a:spcPct val="115000"/>
              </a:lnSpc>
              <a:spcBef>
                <a:spcPct val="0"/>
              </a:spcBef>
              <a:spcAft>
                <a:spcPts val="2138"/>
              </a:spcAft>
              <a:buClr>
                <a:srgbClr val="000000"/>
              </a:buClr>
              <a:buSzPts val="1100"/>
              <a:buNone/>
            </a:pPr>
            <a:r>
              <a:rPr lang="en-US" altLang="en-US" sz="1200" dirty="0">
                <a:latin typeface="Arial" panose="020B0604020202020204" pitchFamily="34" charset="0"/>
                <a:ea typeface="新細明體" panose="02020500000000000000" pitchFamily="18" charset="-120"/>
                <a:cs typeface="Arial" panose="020B0604020202020204" pitchFamily="34" charset="0"/>
                <a:sym typeface="Open Sans Light" pitchFamily="34" charset="0"/>
              </a:rPr>
              <a:t>11</a:t>
            </a:r>
            <a:r>
              <a:rPr lang="en-HK" altLang="en-US" sz="1200" dirty="0">
                <a:latin typeface="Arial" panose="020B0604020202020204" pitchFamily="34" charset="0"/>
                <a:ea typeface="新細明體" panose="02020500000000000000" pitchFamily="18" charset="-120"/>
                <a:cs typeface="Arial" panose="020B0604020202020204" pitchFamily="34" charset="0"/>
                <a:sym typeface="Open Sans Light" pitchFamily="34" charset="0"/>
              </a:rPr>
              <a:t>%</a:t>
            </a:r>
            <a:r>
              <a:rPr lang="en-US" altLang="en-US" sz="1200" dirty="0">
                <a:latin typeface="Arial" panose="020B0604020202020204" pitchFamily="34" charset="0"/>
                <a:ea typeface="新細明體" panose="02020500000000000000" pitchFamily="18" charset="-120"/>
                <a:cs typeface="Arial" panose="020B0604020202020204" pitchFamily="34" charset="0"/>
                <a:sym typeface="Open Sans Light" pitchFamily="34" charset="0"/>
              </a:rPr>
              <a:t>   Elastane</a:t>
            </a:r>
            <a:endParaRPr lang="en-HK" altLang="en-US" sz="1200" dirty="0">
              <a:latin typeface="Arial" panose="020B0604020202020204" pitchFamily="34" charset="0"/>
              <a:ea typeface="新細明體" panose="02020500000000000000" pitchFamily="18" charset="-120"/>
              <a:cs typeface="Arial" panose="020B0604020202020204" pitchFamily="34" charset="0"/>
              <a:sym typeface="Open Sans Light" pitchFamily="34" charset="0"/>
            </a:endParaRPr>
          </a:p>
        </p:txBody>
      </p:sp>
      <p:sp>
        <p:nvSpPr>
          <p:cNvPr id="45" name="Google Shape;231;p33">
            <a:extLst>
              <a:ext uri="{FF2B5EF4-FFF2-40B4-BE49-F238E27FC236}">
                <a16:creationId xmlns:a16="http://schemas.microsoft.com/office/drawing/2014/main" id="{8AF1320C-B8FF-B440-850D-5FCCC129A32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36746" y="2852740"/>
            <a:ext cx="2097089" cy="3476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21900" tIns="121900" rIns="121900" bIns="121900" anchor="b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Clr>
                <a:srgbClr val="000000"/>
              </a:buClr>
              <a:buSzPts val="1100"/>
              <a:buNone/>
            </a:pPr>
            <a:r>
              <a:rPr lang="en-US" altLang="zh-TW" sz="1400" b="1" dirty="0">
                <a:latin typeface="Times" pitchFamily="2" charset="0"/>
                <a:ea typeface="Baskerville" panose="02020502070401020303" pitchFamily="18" charset="0"/>
                <a:cs typeface="Didot" panose="02000503000000020003" pitchFamily="2" charset="-79"/>
                <a:sym typeface="Playfair Display"/>
              </a:rPr>
              <a:t>SE-15739</a:t>
            </a:r>
            <a:endParaRPr lang="en-US" altLang="en-US" sz="1400" b="1" dirty="0">
              <a:latin typeface="Times" pitchFamily="2" charset="0"/>
              <a:ea typeface="Baskerville" panose="02020502070401020303" pitchFamily="18" charset="0"/>
              <a:cs typeface="Didot" panose="02000503000000020003" pitchFamily="2" charset="-79"/>
              <a:sym typeface="Playfair Display"/>
            </a:endParaRP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BF64D077-2AA0-4A45-9FEA-3CA6815D0906}"/>
              </a:ext>
            </a:extLst>
          </p:cNvPr>
          <p:cNvSpPr txBox="1"/>
          <p:nvPr/>
        </p:nvSpPr>
        <p:spPr>
          <a:xfrm>
            <a:off x="5071672" y="4256665"/>
            <a:ext cx="1403350" cy="27622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fontAlgn="auto" hangingPunct="1">
              <a:spcAft>
                <a:spcPts val="2133"/>
              </a:spcAft>
              <a:defRPr/>
            </a:pPr>
            <a:r>
              <a:rPr lang="en-US" sz="1200" kern="0" dirty="0">
                <a:latin typeface="Arial" panose="020B0604020202020204" pitchFamily="34" charset="0"/>
                <a:cs typeface="Arial" panose="020B0604020202020204" pitchFamily="34" charset="0"/>
              </a:rPr>
              <a:t>59” X 90</a:t>
            </a:r>
            <a:r>
              <a:rPr lang="zh-TW" altLang="en-US" sz="1200" kern="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kern="0" dirty="0" err="1">
                <a:latin typeface="Arial" panose="020B0604020202020204" pitchFamily="34" charset="0"/>
                <a:cs typeface="Arial" panose="020B0604020202020204" pitchFamily="34" charset="0"/>
              </a:rPr>
              <a:t>gsm</a:t>
            </a:r>
            <a:endParaRPr lang="en-US" sz="1200" kern="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1" name="TextBox 59">
            <a:extLst>
              <a:ext uri="{FF2B5EF4-FFF2-40B4-BE49-F238E27FC236}">
                <a16:creationId xmlns:a16="http://schemas.microsoft.com/office/drawing/2014/main" id="{B340E415-824A-8D46-ACFD-1D19E052208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71672" y="3262315"/>
            <a:ext cx="1844675" cy="2873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15000"/>
              </a:lnSpc>
              <a:spcBef>
                <a:spcPct val="0"/>
              </a:spcBef>
              <a:spcAft>
                <a:spcPts val="2138"/>
              </a:spcAft>
              <a:buClr>
                <a:srgbClr val="000000"/>
              </a:buClr>
              <a:buSzPts val="1100"/>
              <a:buFont typeface="Arial" panose="020B0604020202020204" pitchFamily="34" charset="0"/>
              <a:buNone/>
            </a:pPr>
            <a:r>
              <a:rPr lang="en-US" altLang="en-US" sz="1200" dirty="0">
                <a:latin typeface="Arial" panose="020B0604020202020204" pitchFamily="34" charset="0"/>
                <a:ea typeface="新細明體" panose="02020500000000000000" pitchFamily="18" charset="-120"/>
                <a:cs typeface="Arial" panose="020B0604020202020204" pitchFamily="34" charset="0"/>
                <a:sym typeface="Open Sans Light" pitchFamily="34" charset="0"/>
              </a:rPr>
              <a:t>79</a:t>
            </a:r>
            <a:r>
              <a:rPr lang="en-HK" altLang="en-US" sz="1200" dirty="0">
                <a:latin typeface="Arial" panose="020B0604020202020204" pitchFamily="34" charset="0"/>
                <a:ea typeface="新細明體" panose="02020500000000000000" pitchFamily="18" charset="-120"/>
                <a:cs typeface="Arial" panose="020B0604020202020204" pitchFamily="34" charset="0"/>
                <a:sym typeface="Open Sans Light" pitchFamily="34" charset="0"/>
              </a:rPr>
              <a:t>%</a:t>
            </a:r>
            <a:r>
              <a:rPr lang="en-US" altLang="en-US" sz="1200" dirty="0">
                <a:latin typeface="Arial" panose="020B0604020202020204" pitchFamily="34" charset="0"/>
                <a:ea typeface="新細明體" panose="02020500000000000000" pitchFamily="18" charset="-120"/>
                <a:cs typeface="Arial" panose="020B0604020202020204" pitchFamily="34" charset="0"/>
                <a:sym typeface="Open Sans Light" pitchFamily="34" charset="0"/>
              </a:rPr>
              <a:t>   </a:t>
            </a:r>
            <a:r>
              <a:rPr lang="en-US" altLang="zh-TW" sz="1200" dirty="0">
                <a:latin typeface="Arial" panose="020B0604020202020204" pitchFamily="34" charset="0"/>
                <a:cs typeface="Arial" panose="020B0604020202020204" pitchFamily="34" charset="0"/>
                <a:sym typeface="Open Sans Light" pitchFamily="34" charset="0"/>
              </a:rPr>
              <a:t>Nylon</a:t>
            </a:r>
            <a:endParaRPr lang="en-HK" altLang="en-US" sz="1200" dirty="0">
              <a:latin typeface="Arial" panose="020B0604020202020204" pitchFamily="34" charset="0"/>
              <a:ea typeface="新細明體" panose="02020500000000000000" pitchFamily="18" charset="-120"/>
              <a:cs typeface="Arial" panose="020B0604020202020204" pitchFamily="34" charset="0"/>
              <a:sym typeface="Open Sans Light" pitchFamily="34" charset="0"/>
            </a:endParaRPr>
          </a:p>
        </p:txBody>
      </p:sp>
      <p:sp>
        <p:nvSpPr>
          <p:cNvPr id="53" name="TextBox 59">
            <a:extLst>
              <a:ext uri="{FF2B5EF4-FFF2-40B4-BE49-F238E27FC236}">
                <a16:creationId xmlns:a16="http://schemas.microsoft.com/office/drawing/2014/main" id="{2E6373B1-196B-3C44-9B86-121D7C23740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71672" y="3547324"/>
            <a:ext cx="1844675" cy="2873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lnSpc>
                <a:spcPct val="115000"/>
              </a:lnSpc>
              <a:spcBef>
                <a:spcPct val="0"/>
              </a:spcBef>
              <a:spcAft>
                <a:spcPts val="2138"/>
              </a:spcAft>
              <a:buClr>
                <a:srgbClr val="000000"/>
              </a:buClr>
              <a:buSzPts val="1100"/>
              <a:buNone/>
            </a:pPr>
            <a:r>
              <a:rPr lang="en-US" altLang="en-US" sz="1200" dirty="0">
                <a:latin typeface="Arial" panose="020B0604020202020204" pitchFamily="34" charset="0"/>
                <a:ea typeface="新細明體" panose="02020500000000000000" pitchFamily="18" charset="-120"/>
                <a:cs typeface="Arial" panose="020B0604020202020204" pitchFamily="34" charset="0"/>
                <a:sym typeface="Open Sans Light" pitchFamily="34" charset="0"/>
              </a:rPr>
              <a:t>21</a:t>
            </a:r>
            <a:r>
              <a:rPr lang="en-HK" altLang="en-US" sz="1200" dirty="0">
                <a:latin typeface="Arial" panose="020B0604020202020204" pitchFamily="34" charset="0"/>
                <a:ea typeface="新細明體" panose="02020500000000000000" pitchFamily="18" charset="-120"/>
                <a:cs typeface="Arial" panose="020B0604020202020204" pitchFamily="34" charset="0"/>
                <a:sym typeface="Open Sans Light" pitchFamily="34" charset="0"/>
              </a:rPr>
              <a:t>%</a:t>
            </a:r>
            <a:r>
              <a:rPr lang="en-US" altLang="en-US" sz="1200" dirty="0">
                <a:latin typeface="Arial" panose="020B0604020202020204" pitchFamily="34" charset="0"/>
                <a:ea typeface="新細明體" panose="02020500000000000000" pitchFamily="18" charset="-120"/>
                <a:cs typeface="Arial" panose="020B0604020202020204" pitchFamily="34" charset="0"/>
                <a:sym typeface="Open Sans Light" pitchFamily="34" charset="0"/>
              </a:rPr>
              <a:t>   Elastane</a:t>
            </a:r>
            <a:endParaRPr lang="en-HK" altLang="en-US" sz="1200" dirty="0">
              <a:latin typeface="Arial" panose="020B0604020202020204" pitchFamily="34" charset="0"/>
              <a:ea typeface="新細明體" panose="02020500000000000000" pitchFamily="18" charset="-120"/>
              <a:cs typeface="Arial" panose="020B0604020202020204" pitchFamily="34" charset="0"/>
              <a:sym typeface="Open Sans Light" pitchFamily="34" charset="0"/>
            </a:endParaRP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C455A2E6-3D19-3048-BE08-335D9A70B2E4}"/>
              </a:ext>
            </a:extLst>
          </p:cNvPr>
          <p:cNvSpPr/>
          <p:nvPr/>
        </p:nvSpPr>
        <p:spPr>
          <a:xfrm>
            <a:off x="0" y="1588"/>
            <a:ext cx="12192000" cy="307975"/>
          </a:xfrm>
          <a:prstGeom prst="rect">
            <a:avLst/>
          </a:prstGeom>
          <a:solidFill>
            <a:srgbClr val="EC418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defRPr/>
            </a:pPr>
            <a:endParaRPr lang="en-US" altLang="zh-CN">
              <a:solidFill>
                <a:srgbClr val="FF0400"/>
              </a:solidFill>
              <a:ea typeface="SimSun" panose="02010600030101010101" pitchFamily="2" charset="-122"/>
            </a:endParaRP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52ACFD13-1307-D743-AEB8-A40AB3DED0FA}"/>
              </a:ext>
            </a:extLst>
          </p:cNvPr>
          <p:cNvSpPr txBox="1"/>
          <p:nvPr/>
        </p:nvSpPr>
        <p:spPr bwMode="auto">
          <a:xfrm>
            <a:off x="684213" y="47625"/>
            <a:ext cx="10826750" cy="26670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TW" sz="1100" b="1" spc="150" dirty="0">
                <a:solidFill>
                  <a:schemeClr val="bg1"/>
                </a:solidFill>
                <a:latin typeface="Poppins Medium" pitchFamily="2" charset="77"/>
                <a:ea typeface="Montserrat" charset="0"/>
                <a:cs typeface="Poppins Medium" pitchFamily="2" charset="77"/>
              </a:rPr>
              <a:t>NEW TEXTURES </a:t>
            </a:r>
            <a:r>
              <a:rPr lang="en-US" altLang="zh-TW" sz="1100" b="1" spc="150" dirty="0">
                <a:solidFill>
                  <a:srgbClr val="FFFF00"/>
                </a:solidFill>
                <a:latin typeface="Poppins Medium" pitchFamily="2" charset="77"/>
                <a:ea typeface="Montserrat" charset="0"/>
                <a:cs typeface="Poppins Medium" pitchFamily="2" charset="77"/>
              </a:rPr>
              <a:t>FOR INTIMATE</a:t>
            </a:r>
            <a:endParaRPr lang="en-US" sz="1100" b="1" spc="150" dirty="0">
              <a:solidFill>
                <a:srgbClr val="FFFF00"/>
              </a:solidFill>
              <a:latin typeface="Poppins Medium" pitchFamily="2" charset="77"/>
              <a:ea typeface="Montserrat" charset="0"/>
              <a:cs typeface="Poppins Medium" pitchFamily="2" charset="77"/>
            </a:endParaRPr>
          </a:p>
        </p:txBody>
      </p:sp>
      <p:sp>
        <p:nvSpPr>
          <p:cNvPr id="33" name="Google Shape;197;p31">
            <a:extLst>
              <a:ext uri="{FF2B5EF4-FFF2-40B4-BE49-F238E27FC236}">
                <a16:creationId xmlns:a16="http://schemas.microsoft.com/office/drawing/2014/main" id="{FD107C32-9B1F-2C43-8C2C-7A31D4247F45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950913"/>
            <a:ext cx="3725863" cy="441325"/>
          </a:xfrm>
          <a:prstGeom prst="rect">
            <a:avLst/>
          </a:prstGeom>
          <a:solidFill>
            <a:srgbClr val="EC4180"/>
          </a:solidFill>
          <a:ln>
            <a:noFill/>
          </a:ln>
          <a:extLst/>
        </p:spPr>
        <p:txBody>
          <a:bodyPr lIns="121900" tIns="121900" rIns="121900" bIns="121900" anchor="ctr"/>
          <a:lstStyle>
            <a:lvl1pPr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  <a:lvl2pPr marL="742950" indent="-285750"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2pPr>
            <a:lvl3pPr marL="1143000" indent="-228600"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3pPr>
            <a:lvl4pPr marL="1600200" indent="-228600"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4pPr>
            <a:lvl5pPr marL="2057400" indent="-228600"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altLang="en-US" sz="1867" dirty="0">
              <a:solidFill>
                <a:srgbClr val="FF0400"/>
              </a:solidFill>
            </a:endParaRPr>
          </a:p>
        </p:txBody>
      </p:sp>
      <p:sp>
        <p:nvSpPr>
          <p:cNvPr id="34" name="Rectangle 46">
            <a:extLst>
              <a:ext uri="{FF2B5EF4-FFF2-40B4-BE49-F238E27FC236}">
                <a16:creationId xmlns:a16="http://schemas.microsoft.com/office/drawing/2014/main" id="{9B43606C-ED33-754C-8E40-B6AD23BEE7A0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7499" y="406400"/>
            <a:ext cx="5501409" cy="1015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Clr>
                <a:srgbClr val="274E13"/>
              </a:buClr>
              <a:buSzPts val="1200"/>
              <a:buNone/>
            </a:pPr>
            <a:r>
              <a:rPr lang="en-US" altLang="zh-TW" sz="3600" b="1" dirty="0">
                <a:solidFill>
                  <a:srgbClr val="EC4180"/>
                </a:solidFill>
                <a:latin typeface="Times" pitchFamily="2" charset="0"/>
                <a:ea typeface="Baskerville SemiBold" panose="02020502070401020303" pitchFamily="18" charset="0"/>
                <a:cs typeface="Didot" panose="02000503000000020003" pitchFamily="2" charset="-79"/>
                <a:sym typeface="Playfair Display"/>
              </a:rPr>
              <a:t>NEW TEXTURES </a:t>
            </a:r>
            <a:r>
              <a:rPr lang="en-US" altLang="zh-TW" b="1" dirty="0">
                <a:solidFill>
                  <a:srgbClr val="EC4180"/>
                </a:solidFill>
                <a:latin typeface="Times" pitchFamily="2" charset="0"/>
                <a:ea typeface="Baskerville SemiBold" panose="02020502070401020303" pitchFamily="18" charset="0"/>
                <a:cs typeface="Didot" panose="02000503000000020003" pitchFamily="2" charset="-79"/>
                <a:sym typeface="Playfair Display"/>
              </a:rPr>
              <a:t>-</a:t>
            </a:r>
            <a:r>
              <a:rPr lang="zh-TW" altLang="en-US" b="1" dirty="0">
                <a:solidFill>
                  <a:srgbClr val="EC4180"/>
                </a:solidFill>
                <a:latin typeface="Times" pitchFamily="2" charset="0"/>
                <a:ea typeface="Baskerville SemiBold" panose="02020502070401020303" pitchFamily="18" charset="0"/>
                <a:cs typeface="Didot" panose="02000503000000020003" pitchFamily="2" charset="-79"/>
                <a:sym typeface="Playfair Display"/>
              </a:rPr>
              <a:t> </a:t>
            </a:r>
            <a:r>
              <a:rPr lang="en-US" altLang="zh-TW" sz="1600" b="1" dirty="0">
                <a:solidFill>
                  <a:srgbClr val="FF6865"/>
                </a:solidFill>
                <a:latin typeface="Times" pitchFamily="2" charset="0"/>
                <a:ea typeface="Baskerville SemiBold" panose="02020502070401020303" pitchFamily="18" charset="0"/>
                <a:cs typeface="Didot" panose="02000503000000020003" pitchFamily="2" charset="-79"/>
                <a:sym typeface="Playfair Display"/>
              </a:rPr>
              <a:t>for Intimate</a:t>
            </a:r>
            <a:endParaRPr lang="en-HK" altLang="zh-TW" sz="1600" b="1" dirty="0">
              <a:solidFill>
                <a:srgbClr val="FF0400"/>
              </a:solidFill>
              <a:latin typeface="Times" pitchFamily="2" charset="0"/>
              <a:ea typeface="Baskerville SemiBold" panose="02020502070401020303" pitchFamily="18" charset="0"/>
              <a:cs typeface="Didot" panose="02000503000000020003" pitchFamily="2" charset="-79"/>
              <a:sym typeface="Playfair Display"/>
            </a:endParaRPr>
          </a:p>
          <a:p>
            <a:pPr eaLnBrk="1" hangingPunct="1">
              <a:lnSpc>
                <a:spcPct val="100000"/>
              </a:lnSpc>
              <a:spcBef>
                <a:spcPct val="0"/>
              </a:spcBef>
              <a:buClr>
                <a:srgbClr val="274E13"/>
              </a:buClr>
              <a:buSzPts val="1200"/>
              <a:buFont typeface="Playfair Display"/>
              <a:buNone/>
            </a:pPr>
            <a:r>
              <a:rPr lang="en-HK" altLang="zh-TW" sz="2400" b="1" dirty="0">
                <a:solidFill>
                  <a:schemeClr val="bg1"/>
                </a:solidFill>
                <a:latin typeface="Times" pitchFamily="2" charset="0"/>
                <a:cs typeface="Arial" panose="020B0604020202020204" pitchFamily="34" charset="0"/>
                <a:sym typeface="Arial" panose="020B0604020202020204" pitchFamily="34" charset="0"/>
              </a:rPr>
              <a:t>Sheer Jacquard</a:t>
            </a:r>
            <a:endParaRPr lang="en-US" altLang="zh-TW" sz="2400" b="1" baseline="30000" dirty="0">
              <a:solidFill>
                <a:schemeClr val="bg1"/>
              </a:solidFill>
              <a:latin typeface="Times" pitchFamily="2" charset="0"/>
              <a:ea typeface="Baskerville SemiBold" panose="02020502070401020303" pitchFamily="18" charset="0"/>
              <a:cs typeface="Didot" panose="02000503000000020003" pitchFamily="2" charset="-79"/>
              <a:sym typeface="Arial" panose="020B0604020202020204" pitchFamily="34" charset="0"/>
            </a:endParaRPr>
          </a:p>
        </p:txBody>
      </p:sp>
      <p:pic>
        <p:nvPicPr>
          <p:cNvPr id="50" name="Picture 49">
            <a:extLst>
              <a:ext uri="{FF2B5EF4-FFF2-40B4-BE49-F238E27FC236}">
                <a16:creationId xmlns:a16="http://schemas.microsoft.com/office/drawing/2014/main" id="{954195CC-519E-3C40-85E3-3086B6B14E84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70782" y="4598989"/>
            <a:ext cx="2111170" cy="2111170"/>
          </a:xfrm>
          <a:prstGeom prst="rect">
            <a:avLst/>
          </a:prstGeom>
        </p:spPr>
      </p:pic>
      <p:pic>
        <p:nvPicPr>
          <p:cNvPr id="52" name="Picture 51">
            <a:extLst>
              <a:ext uri="{FF2B5EF4-FFF2-40B4-BE49-F238E27FC236}">
                <a16:creationId xmlns:a16="http://schemas.microsoft.com/office/drawing/2014/main" id="{6F186149-0CAB-624F-97A0-F2B70E2E929B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673663" y="4598989"/>
            <a:ext cx="2111170" cy="2111170"/>
          </a:xfrm>
          <a:prstGeom prst="rect">
            <a:avLst/>
          </a:prstGeom>
        </p:spPr>
      </p:pic>
      <p:pic>
        <p:nvPicPr>
          <p:cNvPr id="54" name="Picture 53">
            <a:extLst>
              <a:ext uri="{FF2B5EF4-FFF2-40B4-BE49-F238E27FC236}">
                <a16:creationId xmlns:a16="http://schemas.microsoft.com/office/drawing/2014/main" id="{DF036566-2941-884B-84D7-EFD905BD3A15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097052" y="4597605"/>
            <a:ext cx="2112553" cy="2112553"/>
          </a:xfrm>
          <a:prstGeom prst="rect">
            <a:avLst/>
          </a:prstGeom>
        </p:spPr>
      </p:pic>
      <p:pic>
        <p:nvPicPr>
          <p:cNvPr id="59" name="Picture 58">
            <a:extLst>
              <a:ext uri="{FF2B5EF4-FFF2-40B4-BE49-F238E27FC236}">
                <a16:creationId xmlns:a16="http://schemas.microsoft.com/office/drawing/2014/main" id="{480E54CE-49F2-C441-BD9E-4F74831728A2}"/>
              </a:ext>
            </a:extLst>
          </p:cNvPr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472219" y="4605484"/>
            <a:ext cx="2104673" cy="2104673"/>
          </a:xfrm>
          <a:prstGeom prst="rect">
            <a:avLst/>
          </a:prstGeom>
        </p:spPr>
      </p:pic>
      <p:pic>
        <p:nvPicPr>
          <p:cNvPr id="60" name="Picture 59">
            <a:extLst>
              <a:ext uri="{FF2B5EF4-FFF2-40B4-BE49-F238E27FC236}">
                <a16:creationId xmlns:a16="http://schemas.microsoft.com/office/drawing/2014/main" id="{182F5E02-4012-9643-9D1A-BB332BD75055}"/>
              </a:ext>
            </a:extLst>
          </p:cNvPr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831461" y="4597605"/>
            <a:ext cx="2103120" cy="2103120"/>
          </a:xfrm>
          <a:prstGeom prst="rect">
            <a:avLst/>
          </a:prstGeom>
        </p:spPr>
      </p:pic>
      <p:sp>
        <p:nvSpPr>
          <p:cNvPr id="61" name="Google Shape;473;p42">
            <a:extLst>
              <a:ext uri="{FF2B5EF4-FFF2-40B4-BE49-F238E27FC236}">
                <a16:creationId xmlns:a16="http://schemas.microsoft.com/office/drawing/2014/main" id="{D3B09F54-AD8A-7E41-8D51-75DC578899E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591144" y="1230313"/>
            <a:ext cx="1400175" cy="38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ajor"/>
        </p:style>
        <p:txBody>
          <a:bodyPr lIns="121900" tIns="121900" rIns="121900" bIns="121900"/>
          <a:lstStyle>
            <a:lvl1pPr>
              <a:defRPr>
                <a:latin typeface="+mj-lt"/>
                <a:ea typeface="+mj-ea"/>
                <a:cs typeface="+mj-cs"/>
              </a:defRPr>
            </a:lvl1pPr>
            <a:lvl2pPr>
              <a:defRPr>
                <a:latin typeface="+mj-lt"/>
                <a:ea typeface="+mj-ea"/>
                <a:cs typeface="+mj-cs"/>
              </a:defRPr>
            </a:lvl2pPr>
            <a:lvl3pPr>
              <a:defRPr>
                <a:latin typeface="+mj-lt"/>
                <a:ea typeface="+mj-ea"/>
                <a:cs typeface="+mj-cs"/>
              </a:defRPr>
            </a:lvl3pPr>
            <a:lvl4pPr>
              <a:defRPr>
                <a:latin typeface="+mj-lt"/>
                <a:ea typeface="+mj-ea"/>
                <a:cs typeface="+mj-cs"/>
              </a:defRPr>
            </a:lvl4pPr>
            <a:lvl5pPr>
              <a:defRPr>
                <a:latin typeface="+mj-lt"/>
                <a:ea typeface="+mj-ea"/>
                <a:cs typeface="+mj-cs"/>
              </a:defRPr>
            </a:lvl5pPr>
            <a:lvl6pPr>
              <a:defRPr>
                <a:latin typeface="+mj-lt"/>
                <a:ea typeface="+mj-ea"/>
                <a:cs typeface="+mj-cs"/>
              </a:defRPr>
            </a:lvl6pPr>
            <a:lvl7pPr>
              <a:defRPr>
                <a:latin typeface="+mj-lt"/>
                <a:ea typeface="+mj-ea"/>
                <a:cs typeface="+mj-cs"/>
              </a:defRPr>
            </a:lvl7pPr>
            <a:lvl8pPr>
              <a:defRPr>
                <a:latin typeface="+mj-lt"/>
                <a:ea typeface="+mj-ea"/>
                <a:cs typeface="+mj-cs"/>
              </a:defRPr>
            </a:lvl8pPr>
            <a:lvl9pPr>
              <a:defRPr>
                <a:latin typeface="+mj-lt"/>
                <a:ea typeface="+mj-ea"/>
                <a:cs typeface="+mj-cs"/>
              </a:defRPr>
            </a:lvl9pPr>
          </a:lstStyle>
          <a:p>
            <a:pPr algn="ctr">
              <a:buClr>
                <a:srgbClr val="274E13"/>
              </a:buClr>
              <a:buSzPts val="2800"/>
              <a:defRPr/>
            </a:pPr>
            <a:r>
              <a:rPr lang="en-US" altLang="zh-TW" sz="1200" b="1" dirty="0">
                <a:latin typeface="Times" pitchFamily="2" charset="0"/>
                <a:ea typeface="Baskerville" panose="02020502070401020303" pitchFamily="18" charset="0"/>
                <a:cs typeface="Didot" panose="02000503000000020003" pitchFamily="2" charset="-79"/>
                <a:sym typeface="Playfair Display" pitchFamily="2" charset="77"/>
              </a:rPr>
              <a:t>Breathable</a:t>
            </a:r>
          </a:p>
        </p:txBody>
      </p:sp>
      <p:sp>
        <p:nvSpPr>
          <p:cNvPr id="62" name="Google Shape;473;p42">
            <a:extLst>
              <a:ext uri="{FF2B5EF4-FFF2-40B4-BE49-F238E27FC236}">
                <a16:creationId xmlns:a16="http://schemas.microsoft.com/office/drawing/2014/main" id="{47924EFE-2B43-9646-941C-45D7C49C13D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84464" y="1220788"/>
            <a:ext cx="1430338" cy="38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ajor"/>
        </p:style>
        <p:txBody>
          <a:bodyPr lIns="121900" tIns="121900" rIns="121900" bIns="121900"/>
          <a:lstStyle>
            <a:lvl1pPr>
              <a:defRPr>
                <a:latin typeface="+mj-lt"/>
                <a:ea typeface="+mj-ea"/>
                <a:cs typeface="+mj-cs"/>
              </a:defRPr>
            </a:lvl1pPr>
            <a:lvl2pPr>
              <a:defRPr>
                <a:latin typeface="+mj-lt"/>
                <a:ea typeface="+mj-ea"/>
                <a:cs typeface="+mj-cs"/>
              </a:defRPr>
            </a:lvl2pPr>
            <a:lvl3pPr>
              <a:defRPr>
                <a:latin typeface="+mj-lt"/>
                <a:ea typeface="+mj-ea"/>
                <a:cs typeface="+mj-cs"/>
              </a:defRPr>
            </a:lvl3pPr>
            <a:lvl4pPr>
              <a:defRPr>
                <a:latin typeface="+mj-lt"/>
                <a:ea typeface="+mj-ea"/>
                <a:cs typeface="+mj-cs"/>
              </a:defRPr>
            </a:lvl4pPr>
            <a:lvl5pPr>
              <a:defRPr>
                <a:latin typeface="+mj-lt"/>
                <a:ea typeface="+mj-ea"/>
                <a:cs typeface="+mj-cs"/>
              </a:defRPr>
            </a:lvl5pPr>
            <a:lvl6pPr>
              <a:defRPr>
                <a:latin typeface="+mj-lt"/>
                <a:ea typeface="+mj-ea"/>
                <a:cs typeface="+mj-cs"/>
              </a:defRPr>
            </a:lvl6pPr>
            <a:lvl7pPr>
              <a:defRPr>
                <a:latin typeface="+mj-lt"/>
                <a:ea typeface="+mj-ea"/>
                <a:cs typeface="+mj-cs"/>
              </a:defRPr>
            </a:lvl7pPr>
            <a:lvl8pPr>
              <a:defRPr>
                <a:latin typeface="+mj-lt"/>
                <a:ea typeface="+mj-ea"/>
                <a:cs typeface="+mj-cs"/>
              </a:defRPr>
            </a:lvl8pPr>
            <a:lvl9pPr>
              <a:defRPr>
                <a:latin typeface="+mj-lt"/>
                <a:ea typeface="+mj-ea"/>
                <a:cs typeface="+mj-cs"/>
              </a:defRPr>
            </a:lvl9pPr>
          </a:lstStyle>
          <a:p>
            <a:pPr algn="ctr">
              <a:buClr>
                <a:srgbClr val="274E13"/>
              </a:buClr>
              <a:buSzPts val="2800"/>
              <a:defRPr/>
            </a:pPr>
            <a:r>
              <a:rPr lang="en-US" altLang="zh-TW" sz="1200" b="1" dirty="0">
                <a:latin typeface="Times" pitchFamily="2" charset="0"/>
                <a:ea typeface="Baskerville" panose="02020502070401020303" pitchFamily="18" charset="0"/>
                <a:cs typeface="Didot" panose="02000503000000020003" pitchFamily="2" charset="-79"/>
                <a:sym typeface="Playfair Display" pitchFamily="2" charset="77"/>
              </a:rPr>
              <a:t>Sheer</a:t>
            </a:r>
            <a:r>
              <a:rPr lang="zh-TW" altLang="en-US" sz="1200" b="1" dirty="0">
                <a:latin typeface="Times" pitchFamily="2" charset="0"/>
                <a:ea typeface="Baskerville" panose="02020502070401020303" pitchFamily="18" charset="0"/>
                <a:cs typeface="Didot" panose="02000503000000020003" pitchFamily="2" charset="-79"/>
                <a:sym typeface="Playfair Display" pitchFamily="2" charset="77"/>
              </a:rPr>
              <a:t> </a:t>
            </a:r>
            <a:r>
              <a:rPr lang="en-US" altLang="zh-TW" sz="1200" b="1" dirty="0">
                <a:latin typeface="Times" pitchFamily="2" charset="0"/>
                <a:ea typeface="Baskerville" panose="02020502070401020303" pitchFamily="18" charset="0"/>
                <a:cs typeface="Didot" panose="02000503000000020003" pitchFamily="2" charset="-79"/>
                <a:sym typeface="Playfair Display" pitchFamily="2" charset="77"/>
              </a:rPr>
              <a:t>&amp;</a:t>
            </a:r>
            <a:r>
              <a:rPr lang="zh-TW" altLang="en-US" sz="1200" b="1" dirty="0">
                <a:latin typeface="Times" pitchFamily="2" charset="0"/>
                <a:ea typeface="Baskerville" panose="02020502070401020303" pitchFamily="18" charset="0"/>
                <a:cs typeface="Didot" panose="02000503000000020003" pitchFamily="2" charset="-79"/>
                <a:sym typeface="Playfair Display" pitchFamily="2" charset="77"/>
              </a:rPr>
              <a:t> </a:t>
            </a:r>
            <a:r>
              <a:rPr lang="en-US" altLang="zh-TW" sz="1200" b="1" dirty="0">
                <a:latin typeface="Times" pitchFamily="2" charset="0"/>
                <a:ea typeface="Baskerville" panose="02020502070401020303" pitchFamily="18" charset="0"/>
                <a:cs typeface="Didot" panose="02000503000000020003" pitchFamily="2" charset="-79"/>
                <a:sym typeface="Playfair Display" pitchFamily="2" charset="77"/>
              </a:rPr>
              <a:t>Sexy</a:t>
            </a:r>
          </a:p>
        </p:txBody>
      </p:sp>
      <p:pic>
        <p:nvPicPr>
          <p:cNvPr id="67" name="Picture 2">
            <a:extLst>
              <a:ext uri="{FF2B5EF4-FFF2-40B4-BE49-F238E27FC236}">
                <a16:creationId xmlns:a16="http://schemas.microsoft.com/office/drawing/2014/main" id="{84B6B22B-E8A3-9F41-B2E7-D7BED61791F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875307" y="492125"/>
            <a:ext cx="830262" cy="830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8" name="Picture 6">
            <a:extLst>
              <a:ext uri="{FF2B5EF4-FFF2-40B4-BE49-F238E27FC236}">
                <a16:creationId xmlns:a16="http://schemas.microsoft.com/office/drawing/2014/main" id="{ABE64C21-B5B0-3048-AB0A-CA72042E078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181327" y="449263"/>
            <a:ext cx="808037" cy="831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9" name="Picture 23">
            <a:extLst>
              <a:ext uri="{FF2B5EF4-FFF2-40B4-BE49-F238E27FC236}">
                <a16:creationId xmlns:a16="http://schemas.microsoft.com/office/drawing/2014/main" id="{9A4BAAA8-B9A5-C546-BFE0-520EDB2C417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115279" y="1556821"/>
            <a:ext cx="1174089" cy="746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C04955A3-B556-8847-A5E6-6185A7EFD036}"/>
              </a:ext>
            </a:extLst>
          </p:cNvPr>
          <p:cNvPicPr>
            <a:picLocks noChangeAspect="1"/>
          </p:cNvPicPr>
          <p:nvPr/>
        </p:nvPicPr>
        <p:blipFill>
          <a:blip r:embed="rId11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592868" y="389166"/>
            <a:ext cx="1227362" cy="1010143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6CA558AD-2F48-AE42-8054-7D38E23AD0AB}"/>
              </a:ext>
            </a:extLst>
          </p:cNvPr>
          <p:cNvPicPr>
            <a:picLocks noChangeAspect="1"/>
          </p:cNvPicPr>
          <p:nvPr/>
        </p:nvPicPr>
        <p:blipFill>
          <a:blip r:embed="rId1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564492" y="449263"/>
            <a:ext cx="1418773" cy="20621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734038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Rectangle 40">
            <a:extLst>
              <a:ext uri="{FF2B5EF4-FFF2-40B4-BE49-F238E27FC236}">
                <a16:creationId xmlns:a16="http://schemas.microsoft.com/office/drawing/2014/main" id="{0ADF2A7D-68E2-3E45-9278-0447A9D0B31D}"/>
              </a:ext>
            </a:extLst>
          </p:cNvPr>
          <p:cNvSpPr/>
          <p:nvPr/>
        </p:nvSpPr>
        <p:spPr>
          <a:xfrm>
            <a:off x="0" y="1588"/>
            <a:ext cx="12192000" cy="307975"/>
          </a:xfrm>
          <a:prstGeom prst="rect">
            <a:avLst/>
          </a:prstGeom>
          <a:solidFill>
            <a:srgbClr val="EC418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defRPr/>
            </a:pPr>
            <a:endParaRPr lang="en-US" altLang="zh-CN">
              <a:solidFill>
                <a:srgbClr val="FF0400"/>
              </a:solidFill>
              <a:ea typeface="SimSun" panose="02010600030101010101" pitchFamily="2" charset="-122"/>
            </a:endParaRPr>
          </a:p>
        </p:txBody>
      </p:sp>
      <p:sp>
        <p:nvSpPr>
          <p:cNvPr id="43" name="Google Shape;197;p31">
            <a:extLst>
              <a:ext uri="{FF2B5EF4-FFF2-40B4-BE49-F238E27FC236}">
                <a16:creationId xmlns:a16="http://schemas.microsoft.com/office/drawing/2014/main" id="{1C45DD93-EADF-C84E-8E0A-23248A298E4F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950913"/>
            <a:ext cx="3725863" cy="441325"/>
          </a:xfrm>
          <a:prstGeom prst="rect">
            <a:avLst/>
          </a:prstGeom>
          <a:solidFill>
            <a:srgbClr val="EC4180"/>
          </a:solidFill>
          <a:ln>
            <a:noFill/>
          </a:ln>
          <a:extLst/>
        </p:spPr>
        <p:txBody>
          <a:bodyPr lIns="121900" tIns="121900" rIns="121900" bIns="121900" anchor="ctr"/>
          <a:lstStyle>
            <a:lvl1pPr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  <a:lvl2pPr marL="742950" indent="-285750"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2pPr>
            <a:lvl3pPr marL="1143000" indent="-228600"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3pPr>
            <a:lvl4pPr marL="1600200" indent="-228600"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4pPr>
            <a:lvl5pPr marL="2057400" indent="-228600"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altLang="en-US" sz="1867" dirty="0">
              <a:solidFill>
                <a:srgbClr val="FF0400"/>
              </a:solidFill>
            </a:endParaRPr>
          </a:p>
        </p:txBody>
      </p:sp>
      <p:sp>
        <p:nvSpPr>
          <p:cNvPr id="63" name="Google Shape;231;p33">
            <a:extLst>
              <a:ext uri="{FF2B5EF4-FFF2-40B4-BE49-F238E27FC236}">
                <a16:creationId xmlns:a16="http://schemas.microsoft.com/office/drawing/2014/main" id="{288F5F47-300A-624C-9D2B-053CB7781A7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478578" y="2852740"/>
            <a:ext cx="2097089" cy="3476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21900" tIns="121900" rIns="121900" bIns="121900" anchor="b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Clr>
                <a:srgbClr val="000000"/>
              </a:buClr>
              <a:buSzPts val="1100"/>
              <a:buNone/>
            </a:pPr>
            <a:r>
              <a:rPr lang="en-US" altLang="zh-TW" sz="1400" b="1" dirty="0">
                <a:latin typeface="Times" pitchFamily="2" charset="0"/>
                <a:ea typeface="Baskerville" panose="02020502070401020303" pitchFamily="18" charset="0"/>
                <a:cs typeface="Didot" panose="02000503000000020003" pitchFamily="2" charset="-79"/>
                <a:sym typeface="Playfair Display"/>
              </a:rPr>
              <a:t>SJ-15841</a:t>
            </a:r>
            <a:endParaRPr lang="en-US" altLang="en-US" sz="1400" b="1" dirty="0">
              <a:latin typeface="Times" pitchFamily="2" charset="0"/>
              <a:ea typeface="Baskerville" panose="02020502070401020303" pitchFamily="18" charset="0"/>
              <a:cs typeface="Didot" panose="02000503000000020003" pitchFamily="2" charset="-79"/>
              <a:sym typeface="Playfair Display"/>
            </a:endParaRPr>
          </a:p>
        </p:txBody>
      </p:sp>
      <p:sp>
        <p:nvSpPr>
          <p:cNvPr id="64" name="TextBox 63">
            <a:extLst>
              <a:ext uri="{FF2B5EF4-FFF2-40B4-BE49-F238E27FC236}">
                <a16:creationId xmlns:a16="http://schemas.microsoft.com/office/drawing/2014/main" id="{2A0F4D30-43B2-A64F-A87F-78EA180F0408}"/>
              </a:ext>
            </a:extLst>
          </p:cNvPr>
          <p:cNvSpPr txBox="1"/>
          <p:nvPr/>
        </p:nvSpPr>
        <p:spPr>
          <a:xfrm>
            <a:off x="3513504" y="4256665"/>
            <a:ext cx="1403350" cy="27622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fontAlgn="auto" hangingPunct="1">
              <a:spcAft>
                <a:spcPts val="2133"/>
              </a:spcAft>
              <a:defRPr/>
            </a:pPr>
            <a:r>
              <a:rPr lang="en-US" sz="1200" kern="0" dirty="0">
                <a:latin typeface="Arial" panose="020B0604020202020204" pitchFamily="34" charset="0"/>
                <a:cs typeface="Arial" panose="020B0604020202020204" pitchFamily="34" charset="0"/>
              </a:rPr>
              <a:t>38” X </a:t>
            </a:r>
            <a:r>
              <a:rPr lang="en-US" altLang="zh-TW" sz="1200" kern="0" dirty="0">
                <a:latin typeface="Arial" panose="020B0604020202020204" pitchFamily="34" charset="0"/>
                <a:cs typeface="Arial" panose="020B0604020202020204" pitchFamily="34" charset="0"/>
              </a:rPr>
              <a:t>115</a:t>
            </a:r>
            <a:r>
              <a:rPr lang="zh-TW" altLang="en-US" sz="1200" kern="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kern="0" dirty="0" err="1">
                <a:latin typeface="Arial" panose="020B0604020202020204" pitchFamily="34" charset="0"/>
                <a:cs typeface="Arial" panose="020B0604020202020204" pitchFamily="34" charset="0"/>
              </a:rPr>
              <a:t>gsm</a:t>
            </a:r>
            <a:endParaRPr lang="en-US" sz="1200" kern="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5" name="TextBox 59">
            <a:extLst>
              <a:ext uri="{FF2B5EF4-FFF2-40B4-BE49-F238E27FC236}">
                <a16:creationId xmlns:a16="http://schemas.microsoft.com/office/drawing/2014/main" id="{FE05857C-88B9-0C4A-846E-560EFB6D6E5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13504" y="3262315"/>
            <a:ext cx="1844675" cy="2873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15000"/>
              </a:lnSpc>
              <a:spcBef>
                <a:spcPct val="0"/>
              </a:spcBef>
              <a:spcAft>
                <a:spcPts val="2138"/>
              </a:spcAft>
              <a:buClr>
                <a:srgbClr val="000000"/>
              </a:buClr>
              <a:buSzPts val="1100"/>
              <a:buFont typeface="Arial" panose="020B0604020202020204" pitchFamily="34" charset="0"/>
              <a:buNone/>
            </a:pPr>
            <a:r>
              <a:rPr lang="en-HK" altLang="en-US" sz="1200" dirty="0">
                <a:latin typeface="Arial" panose="020B0604020202020204" pitchFamily="34" charset="0"/>
                <a:ea typeface="新細明體" panose="02020500000000000000" pitchFamily="18" charset="-120"/>
                <a:cs typeface="Arial" panose="020B0604020202020204" pitchFamily="34" charset="0"/>
                <a:sym typeface="Open Sans Light" pitchFamily="34" charset="0"/>
              </a:rPr>
              <a:t>74%</a:t>
            </a:r>
            <a:r>
              <a:rPr lang="en-US" altLang="en-US" sz="1200" dirty="0">
                <a:latin typeface="Arial" panose="020B0604020202020204" pitchFamily="34" charset="0"/>
                <a:ea typeface="新細明體" panose="02020500000000000000" pitchFamily="18" charset="-120"/>
                <a:cs typeface="Arial" panose="020B0604020202020204" pitchFamily="34" charset="0"/>
                <a:sym typeface="Open Sans Light" pitchFamily="34" charset="0"/>
              </a:rPr>
              <a:t>   </a:t>
            </a:r>
            <a:r>
              <a:rPr lang="en-US" altLang="zh-TW" sz="1200" dirty="0">
                <a:latin typeface="Arial" panose="020B0604020202020204" pitchFamily="34" charset="0"/>
                <a:cs typeface="Arial" panose="020B0604020202020204" pitchFamily="34" charset="0"/>
                <a:sym typeface="Open Sans Light" pitchFamily="34" charset="0"/>
              </a:rPr>
              <a:t>Nylon (</a:t>
            </a:r>
            <a:r>
              <a:rPr lang="en-US" altLang="zh-TW" sz="1200" dirty="0" err="1">
                <a:latin typeface="Arial" panose="020B0604020202020204" pitchFamily="34" charset="0"/>
                <a:cs typeface="Arial" panose="020B0604020202020204" pitchFamily="34" charset="0"/>
                <a:sym typeface="Open Sans Light" pitchFamily="34" charset="0"/>
              </a:rPr>
              <a:t>Tactel</a:t>
            </a:r>
            <a:r>
              <a:rPr lang="en-US" altLang="zh-TW" sz="1200" dirty="0">
                <a:latin typeface="Arial" panose="020B0604020202020204" pitchFamily="34" charset="0"/>
                <a:cs typeface="Arial" panose="020B0604020202020204" pitchFamily="34" charset="0"/>
                <a:sym typeface="Open Sans Light" pitchFamily="34" charset="0"/>
              </a:rPr>
              <a:t>)</a:t>
            </a:r>
            <a:endParaRPr lang="en-HK" altLang="en-US" sz="1200" dirty="0">
              <a:latin typeface="Arial" panose="020B0604020202020204" pitchFamily="34" charset="0"/>
              <a:ea typeface="新細明體" panose="02020500000000000000" pitchFamily="18" charset="-120"/>
              <a:cs typeface="Arial" panose="020B0604020202020204" pitchFamily="34" charset="0"/>
              <a:sym typeface="Open Sans Light" pitchFamily="34" charset="0"/>
            </a:endParaRPr>
          </a:p>
        </p:txBody>
      </p:sp>
      <p:sp>
        <p:nvSpPr>
          <p:cNvPr id="66" name="TextBox 59">
            <a:extLst>
              <a:ext uri="{FF2B5EF4-FFF2-40B4-BE49-F238E27FC236}">
                <a16:creationId xmlns:a16="http://schemas.microsoft.com/office/drawing/2014/main" id="{3A893D34-991D-3D4C-82AC-D7C7DD9D59F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13504" y="3547324"/>
            <a:ext cx="1844675" cy="2873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lnSpc>
                <a:spcPct val="115000"/>
              </a:lnSpc>
              <a:spcBef>
                <a:spcPct val="0"/>
              </a:spcBef>
              <a:spcAft>
                <a:spcPts val="2138"/>
              </a:spcAft>
              <a:buClr>
                <a:srgbClr val="000000"/>
              </a:buClr>
              <a:buSzPts val="1100"/>
              <a:buNone/>
            </a:pPr>
            <a:r>
              <a:rPr lang="en-US" altLang="en-US" sz="1200" dirty="0">
                <a:latin typeface="Arial" panose="020B0604020202020204" pitchFamily="34" charset="0"/>
                <a:ea typeface="新細明體" panose="02020500000000000000" pitchFamily="18" charset="-120"/>
                <a:cs typeface="Arial" panose="020B0604020202020204" pitchFamily="34" charset="0"/>
                <a:sym typeface="Open Sans Light" pitchFamily="34" charset="0"/>
              </a:rPr>
              <a:t>18</a:t>
            </a:r>
            <a:r>
              <a:rPr lang="en-HK" altLang="en-US" sz="1200" dirty="0">
                <a:latin typeface="Arial" panose="020B0604020202020204" pitchFamily="34" charset="0"/>
                <a:ea typeface="新細明體" panose="02020500000000000000" pitchFamily="18" charset="-120"/>
                <a:cs typeface="Arial" panose="020B0604020202020204" pitchFamily="34" charset="0"/>
                <a:sym typeface="Open Sans Light" pitchFamily="34" charset="0"/>
              </a:rPr>
              <a:t>%</a:t>
            </a:r>
            <a:r>
              <a:rPr lang="en-US" altLang="en-US" sz="1200" dirty="0">
                <a:latin typeface="Arial" panose="020B0604020202020204" pitchFamily="34" charset="0"/>
                <a:ea typeface="新細明體" panose="02020500000000000000" pitchFamily="18" charset="-120"/>
                <a:cs typeface="Arial" panose="020B0604020202020204" pitchFamily="34" charset="0"/>
                <a:sym typeface="Open Sans Light" pitchFamily="34" charset="0"/>
              </a:rPr>
              <a:t>   Nylon</a:t>
            </a:r>
            <a:endParaRPr lang="en-HK" altLang="en-US" sz="1200" dirty="0">
              <a:latin typeface="Arial" panose="020B0604020202020204" pitchFamily="34" charset="0"/>
              <a:ea typeface="新細明體" panose="02020500000000000000" pitchFamily="18" charset="-120"/>
              <a:cs typeface="Arial" panose="020B0604020202020204" pitchFamily="34" charset="0"/>
              <a:sym typeface="Open Sans Light" pitchFamily="34" charset="0"/>
            </a:endParaRPr>
          </a:p>
        </p:txBody>
      </p:sp>
      <p:sp>
        <p:nvSpPr>
          <p:cNvPr id="112" name="Google Shape;473;p42">
            <a:extLst>
              <a:ext uri="{FF2B5EF4-FFF2-40B4-BE49-F238E27FC236}">
                <a16:creationId xmlns:a16="http://schemas.microsoft.com/office/drawing/2014/main" id="{3420EE0E-F467-FD43-8E97-F54E3E42A24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978259" y="1189831"/>
            <a:ext cx="1400175" cy="38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ajor"/>
        </p:style>
        <p:txBody>
          <a:bodyPr lIns="121900" tIns="121900" rIns="121900" bIns="121900"/>
          <a:lstStyle>
            <a:lvl1pPr>
              <a:defRPr>
                <a:latin typeface="+mj-lt"/>
                <a:ea typeface="+mj-ea"/>
                <a:cs typeface="+mj-cs"/>
              </a:defRPr>
            </a:lvl1pPr>
            <a:lvl2pPr>
              <a:defRPr>
                <a:latin typeface="+mj-lt"/>
                <a:ea typeface="+mj-ea"/>
                <a:cs typeface="+mj-cs"/>
              </a:defRPr>
            </a:lvl2pPr>
            <a:lvl3pPr>
              <a:defRPr>
                <a:latin typeface="+mj-lt"/>
                <a:ea typeface="+mj-ea"/>
                <a:cs typeface="+mj-cs"/>
              </a:defRPr>
            </a:lvl3pPr>
            <a:lvl4pPr>
              <a:defRPr>
                <a:latin typeface="+mj-lt"/>
                <a:ea typeface="+mj-ea"/>
                <a:cs typeface="+mj-cs"/>
              </a:defRPr>
            </a:lvl4pPr>
            <a:lvl5pPr>
              <a:defRPr>
                <a:latin typeface="+mj-lt"/>
                <a:ea typeface="+mj-ea"/>
                <a:cs typeface="+mj-cs"/>
              </a:defRPr>
            </a:lvl5pPr>
            <a:lvl6pPr>
              <a:defRPr>
                <a:latin typeface="+mj-lt"/>
                <a:ea typeface="+mj-ea"/>
                <a:cs typeface="+mj-cs"/>
              </a:defRPr>
            </a:lvl6pPr>
            <a:lvl7pPr>
              <a:defRPr>
                <a:latin typeface="+mj-lt"/>
                <a:ea typeface="+mj-ea"/>
                <a:cs typeface="+mj-cs"/>
              </a:defRPr>
            </a:lvl7pPr>
            <a:lvl8pPr>
              <a:defRPr>
                <a:latin typeface="+mj-lt"/>
                <a:ea typeface="+mj-ea"/>
                <a:cs typeface="+mj-cs"/>
              </a:defRPr>
            </a:lvl8pPr>
            <a:lvl9pPr>
              <a:defRPr>
                <a:latin typeface="+mj-lt"/>
                <a:ea typeface="+mj-ea"/>
                <a:cs typeface="+mj-cs"/>
              </a:defRPr>
            </a:lvl9pPr>
          </a:lstStyle>
          <a:p>
            <a:pPr algn="ctr">
              <a:buClr>
                <a:srgbClr val="274E13"/>
              </a:buClr>
              <a:buSzPts val="2800"/>
              <a:defRPr/>
            </a:pPr>
            <a:r>
              <a:rPr lang="en-US" altLang="zh-TW" sz="1200" b="1" dirty="0">
                <a:latin typeface="Times" pitchFamily="2" charset="0"/>
                <a:ea typeface="Baskerville" panose="02020502070401020303" pitchFamily="18" charset="0"/>
                <a:cs typeface="Didot" panose="02000503000000020003" pitchFamily="2" charset="-79"/>
                <a:sym typeface="Playfair Display" pitchFamily="2" charset="77"/>
              </a:rPr>
              <a:t>Breathable</a:t>
            </a:r>
          </a:p>
        </p:txBody>
      </p:sp>
      <p:pic>
        <p:nvPicPr>
          <p:cNvPr id="114" name="Picture 2">
            <a:extLst>
              <a:ext uri="{FF2B5EF4-FFF2-40B4-BE49-F238E27FC236}">
                <a16:creationId xmlns:a16="http://schemas.microsoft.com/office/drawing/2014/main" id="{19DD9904-5E36-7048-AE6A-0EB89DBE3E5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263215" y="451643"/>
            <a:ext cx="830262" cy="830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4" name="Google Shape;231;p33">
            <a:extLst>
              <a:ext uri="{FF2B5EF4-FFF2-40B4-BE49-F238E27FC236}">
                <a16:creationId xmlns:a16="http://schemas.microsoft.com/office/drawing/2014/main" id="{D4A31653-B79B-354B-812B-25ED3716A29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41182" y="2852740"/>
            <a:ext cx="2097089" cy="3476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21900" tIns="121900" rIns="121900" bIns="121900" anchor="b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Clr>
                <a:srgbClr val="000000"/>
              </a:buClr>
              <a:buSzPts val="1100"/>
              <a:buNone/>
            </a:pPr>
            <a:r>
              <a:rPr lang="en-US" altLang="zh-TW" sz="1400" b="1" dirty="0">
                <a:latin typeface="Times" pitchFamily="2" charset="0"/>
                <a:ea typeface="Baskerville" panose="02020502070401020303" pitchFamily="18" charset="0"/>
                <a:cs typeface="Didot" panose="02000503000000020003" pitchFamily="2" charset="-79"/>
                <a:sym typeface="Playfair Display"/>
              </a:rPr>
              <a:t>SR-15763(TG)</a:t>
            </a:r>
            <a:endParaRPr lang="en-US" altLang="en-US" sz="1400" b="1" dirty="0">
              <a:latin typeface="Times" pitchFamily="2" charset="0"/>
              <a:ea typeface="Baskerville" panose="02020502070401020303" pitchFamily="18" charset="0"/>
              <a:cs typeface="Didot" panose="02000503000000020003" pitchFamily="2" charset="-79"/>
              <a:sym typeface="Playfair Display"/>
            </a:endParaRP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69AC683B-08AD-EE4F-999E-16D9B4BFA000}"/>
              </a:ext>
            </a:extLst>
          </p:cNvPr>
          <p:cNvSpPr txBox="1"/>
          <p:nvPr/>
        </p:nvSpPr>
        <p:spPr>
          <a:xfrm>
            <a:off x="6076108" y="4256665"/>
            <a:ext cx="1403350" cy="27622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fontAlgn="auto" hangingPunct="1">
              <a:spcAft>
                <a:spcPts val="2133"/>
              </a:spcAft>
              <a:defRPr/>
            </a:pPr>
            <a:r>
              <a:rPr lang="en-US" sz="1200" kern="0" dirty="0">
                <a:latin typeface="Arial" panose="020B0604020202020204" pitchFamily="34" charset="0"/>
                <a:cs typeface="Arial" panose="020B0604020202020204" pitchFamily="34" charset="0"/>
              </a:rPr>
              <a:t>53” X </a:t>
            </a:r>
            <a:r>
              <a:rPr lang="en-US" altLang="zh-TW" sz="1200" kern="0" dirty="0">
                <a:latin typeface="Arial" panose="020B0604020202020204" pitchFamily="34" charset="0"/>
                <a:cs typeface="Arial" panose="020B0604020202020204" pitchFamily="34" charset="0"/>
              </a:rPr>
              <a:t>130</a:t>
            </a:r>
            <a:r>
              <a:rPr lang="zh-TW" altLang="en-US" sz="1200" kern="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kern="0" dirty="0" err="1">
                <a:latin typeface="Arial" panose="020B0604020202020204" pitchFamily="34" charset="0"/>
                <a:cs typeface="Arial" panose="020B0604020202020204" pitchFamily="34" charset="0"/>
              </a:rPr>
              <a:t>gsm</a:t>
            </a:r>
            <a:endParaRPr lang="en-US" sz="1200" kern="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6" name="TextBox 59">
            <a:extLst>
              <a:ext uri="{FF2B5EF4-FFF2-40B4-BE49-F238E27FC236}">
                <a16:creationId xmlns:a16="http://schemas.microsoft.com/office/drawing/2014/main" id="{A52FBCCD-7956-A349-97CA-102E98A7DB7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76108" y="3262315"/>
            <a:ext cx="1844675" cy="2873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15000"/>
              </a:lnSpc>
              <a:spcBef>
                <a:spcPct val="0"/>
              </a:spcBef>
              <a:spcAft>
                <a:spcPts val="2138"/>
              </a:spcAft>
              <a:buClr>
                <a:srgbClr val="000000"/>
              </a:buClr>
              <a:buSzPts val="1100"/>
              <a:buFont typeface="Arial" panose="020B0604020202020204" pitchFamily="34" charset="0"/>
              <a:buNone/>
            </a:pPr>
            <a:r>
              <a:rPr lang="en-US" altLang="en-US" sz="1200" dirty="0">
                <a:latin typeface="Arial" panose="020B0604020202020204" pitchFamily="34" charset="0"/>
                <a:ea typeface="新細明體" panose="02020500000000000000" pitchFamily="18" charset="-120"/>
                <a:cs typeface="Arial" panose="020B0604020202020204" pitchFamily="34" charset="0"/>
                <a:sym typeface="Open Sans Light" pitchFamily="34" charset="0"/>
              </a:rPr>
              <a:t>68</a:t>
            </a:r>
            <a:r>
              <a:rPr lang="en-HK" altLang="en-US" sz="1200" dirty="0">
                <a:latin typeface="Arial" panose="020B0604020202020204" pitchFamily="34" charset="0"/>
                <a:ea typeface="新細明體" panose="02020500000000000000" pitchFamily="18" charset="-120"/>
                <a:cs typeface="Arial" panose="020B0604020202020204" pitchFamily="34" charset="0"/>
                <a:sym typeface="Open Sans Light" pitchFamily="34" charset="0"/>
              </a:rPr>
              <a:t>%</a:t>
            </a:r>
            <a:r>
              <a:rPr lang="en-US" altLang="en-US" sz="1200" dirty="0">
                <a:latin typeface="Arial" panose="020B0604020202020204" pitchFamily="34" charset="0"/>
                <a:ea typeface="新細明體" panose="02020500000000000000" pitchFamily="18" charset="-120"/>
                <a:cs typeface="Arial" panose="020B0604020202020204" pitchFamily="34" charset="0"/>
                <a:sym typeface="Open Sans Light" pitchFamily="34" charset="0"/>
              </a:rPr>
              <a:t>   </a:t>
            </a:r>
            <a:r>
              <a:rPr lang="en-US" altLang="zh-TW" sz="1200" dirty="0">
                <a:latin typeface="Arial" panose="020B0604020202020204" pitchFamily="34" charset="0"/>
                <a:cs typeface="Arial" panose="020B0604020202020204" pitchFamily="34" charset="0"/>
                <a:sym typeface="Open Sans Light" pitchFamily="34" charset="0"/>
              </a:rPr>
              <a:t>Nylon</a:t>
            </a:r>
            <a:endParaRPr lang="en-HK" altLang="en-US" sz="1200" dirty="0">
              <a:latin typeface="Arial" panose="020B0604020202020204" pitchFamily="34" charset="0"/>
              <a:ea typeface="新細明體" panose="02020500000000000000" pitchFamily="18" charset="-120"/>
              <a:cs typeface="Arial" panose="020B0604020202020204" pitchFamily="34" charset="0"/>
              <a:sym typeface="Open Sans Light" pitchFamily="34" charset="0"/>
            </a:endParaRPr>
          </a:p>
        </p:txBody>
      </p:sp>
      <p:sp>
        <p:nvSpPr>
          <p:cNvPr id="47" name="TextBox 59">
            <a:extLst>
              <a:ext uri="{FF2B5EF4-FFF2-40B4-BE49-F238E27FC236}">
                <a16:creationId xmlns:a16="http://schemas.microsoft.com/office/drawing/2014/main" id="{EB2D0CB3-3AE1-FA43-8A0D-D08A3DD1DC2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76108" y="3547324"/>
            <a:ext cx="1844675" cy="2873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lnSpc>
                <a:spcPct val="115000"/>
              </a:lnSpc>
              <a:spcBef>
                <a:spcPct val="0"/>
              </a:spcBef>
              <a:spcAft>
                <a:spcPts val="2138"/>
              </a:spcAft>
              <a:buClr>
                <a:srgbClr val="000000"/>
              </a:buClr>
              <a:buSzPts val="1100"/>
              <a:buNone/>
            </a:pPr>
            <a:r>
              <a:rPr lang="en-US" altLang="en-US" sz="1200" dirty="0">
                <a:latin typeface="Arial" panose="020B0604020202020204" pitchFamily="34" charset="0"/>
                <a:ea typeface="新細明體" panose="02020500000000000000" pitchFamily="18" charset="-120"/>
                <a:cs typeface="Arial" panose="020B0604020202020204" pitchFamily="34" charset="0"/>
                <a:sym typeface="Open Sans Light" pitchFamily="34" charset="0"/>
              </a:rPr>
              <a:t>32</a:t>
            </a:r>
            <a:r>
              <a:rPr lang="en-HK" altLang="en-US" sz="1200" dirty="0">
                <a:latin typeface="Arial" panose="020B0604020202020204" pitchFamily="34" charset="0"/>
                <a:ea typeface="新細明體" panose="02020500000000000000" pitchFamily="18" charset="-120"/>
                <a:cs typeface="Arial" panose="020B0604020202020204" pitchFamily="34" charset="0"/>
                <a:sym typeface="Open Sans Light" pitchFamily="34" charset="0"/>
              </a:rPr>
              <a:t>%</a:t>
            </a:r>
            <a:r>
              <a:rPr lang="en-US" altLang="en-US" sz="1200" dirty="0">
                <a:latin typeface="Arial" panose="020B0604020202020204" pitchFamily="34" charset="0"/>
                <a:ea typeface="新細明體" panose="02020500000000000000" pitchFamily="18" charset="-120"/>
                <a:cs typeface="Arial" panose="020B0604020202020204" pitchFamily="34" charset="0"/>
                <a:sym typeface="Open Sans Light" pitchFamily="34" charset="0"/>
              </a:rPr>
              <a:t>   Elastane</a:t>
            </a:r>
            <a:endParaRPr lang="en-HK" altLang="en-US" sz="1200" dirty="0">
              <a:latin typeface="Arial" panose="020B0604020202020204" pitchFamily="34" charset="0"/>
              <a:ea typeface="新細明體" panose="02020500000000000000" pitchFamily="18" charset="-120"/>
              <a:cs typeface="Arial" panose="020B0604020202020204" pitchFamily="34" charset="0"/>
              <a:sym typeface="Open Sans Light" pitchFamily="34" charset="0"/>
            </a:endParaRPr>
          </a:p>
        </p:txBody>
      </p:sp>
      <p:sp>
        <p:nvSpPr>
          <p:cNvPr id="50" name="TextBox 59">
            <a:extLst>
              <a:ext uri="{FF2B5EF4-FFF2-40B4-BE49-F238E27FC236}">
                <a16:creationId xmlns:a16="http://schemas.microsoft.com/office/drawing/2014/main" id="{045D7936-1771-7D4B-98C3-095D3A5C654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13504" y="3838872"/>
            <a:ext cx="1844675" cy="2873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lnSpc>
                <a:spcPct val="115000"/>
              </a:lnSpc>
              <a:spcBef>
                <a:spcPct val="0"/>
              </a:spcBef>
              <a:spcAft>
                <a:spcPts val="2138"/>
              </a:spcAft>
              <a:buClr>
                <a:srgbClr val="000000"/>
              </a:buClr>
              <a:buSzPts val="1100"/>
              <a:buNone/>
            </a:pPr>
            <a:r>
              <a:rPr lang="en-US" altLang="en-US" sz="1200" dirty="0">
                <a:latin typeface="Arial" panose="020B0604020202020204" pitchFamily="34" charset="0"/>
                <a:ea typeface="新細明體" panose="02020500000000000000" pitchFamily="18" charset="-120"/>
                <a:cs typeface="Arial" panose="020B0604020202020204" pitchFamily="34" charset="0"/>
                <a:sym typeface="Open Sans Light" pitchFamily="34" charset="0"/>
              </a:rPr>
              <a:t>8%     Elastane</a:t>
            </a:r>
            <a:endParaRPr lang="en-HK" altLang="en-US" sz="1200" dirty="0">
              <a:latin typeface="Arial" panose="020B0604020202020204" pitchFamily="34" charset="0"/>
              <a:ea typeface="新細明體" panose="02020500000000000000" pitchFamily="18" charset="-120"/>
              <a:cs typeface="Arial" panose="020B0604020202020204" pitchFamily="34" charset="0"/>
              <a:sym typeface="Open Sans Light" pitchFamily="34" charset="0"/>
            </a:endParaRPr>
          </a:p>
        </p:txBody>
      </p:sp>
      <p:pic>
        <p:nvPicPr>
          <p:cNvPr id="52" name="Picture 51">
            <a:extLst>
              <a:ext uri="{FF2B5EF4-FFF2-40B4-BE49-F238E27FC236}">
                <a16:creationId xmlns:a16="http://schemas.microsoft.com/office/drawing/2014/main" id="{BA0F6663-2344-FC43-BF9D-4BD3B1BAE692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105106" y="4602369"/>
            <a:ext cx="2107994" cy="2107994"/>
          </a:xfrm>
          <a:prstGeom prst="rect">
            <a:avLst/>
          </a:prstGeom>
        </p:spPr>
      </p:pic>
      <p:pic>
        <p:nvPicPr>
          <p:cNvPr id="53" name="Picture 52">
            <a:extLst>
              <a:ext uri="{FF2B5EF4-FFF2-40B4-BE49-F238E27FC236}">
                <a16:creationId xmlns:a16="http://schemas.microsoft.com/office/drawing/2014/main" id="{358264CC-4FEB-8D4E-9763-35F947439624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541501" y="4606017"/>
            <a:ext cx="2104346" cy="2104346"/>
          </a:xfrm>
          <a:prstGeom prst="rect">
            <a:avLst/>
          </a:prstGeom>
        </p:spPr>
      </p:pic>
      <p:sp>
        <p:nvSpPr>
          <p:cNvPr id="54" name="TextBox 53">
            <a:extLst>
              <a:ext uri="{FF2B5EF4-FFF2-40B4-BE49-F238E27FC236}">
                <a16:creationId xmlns:a16="http://schemas.microsoft.com/office/drawing/2014/main" id="{1E0E7CC9-7872-0F44-9087-DDDBCB48F5E2}"/>
              </a:ext>
            </a:extLst>
          </p:cNvPr>
          <p:cNvSpPr txBox="1"/>
          <p:nvPr/>
        </p:nvSpPr>
        <p:spPr bwMode="auto">
          <a:xfrm>
            <a:off x="684213" y="47625"/>
            <a:ext cx="10826750" cy="26670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TW" sz="1100" b="1" spc="150" dirty="0">
                <a:solidFill>
                  <a:schemeClr val="bg1"/>
                </a:solidFill>
                <a:latin typeface="Poppins Medium" pitchFamily="2" charset="77"/>
                <a:ea typeface="Montserrat" charset="0"/>
                <a:cs typeface="Poppins Medium" pitchFamily="2" charset="77"/>
              </a:rPr>
              <a:t>NEW TEXTURES </a:t>
            </a:r>
            <a:r>
              <a:rPr lang="en-US" altLang="zh-TW" sz="1100" b="1" spc="150" dirty="0">
                <a:solidFill>
                  <a:srgbClr val="FFFF00"/>
                </a:solidFill>
                <a:latin typeface="Poppins Medium" pitchFamily="2" charset="77"/>
                <a:ea typeface="Montserrat" charset="0"/>
                <a:cs typeface="Poppins Medium" pitchFamily="2" charset="77"/>
              </a:rPr>
              <a:t>FOR APPAREL</a:t>
            </a:r>
            <a:endParaRPr lang="en-US" sz="1100" b="1" spc="150" dirty="0">
              <a:solidFill>
                <a:srgbClr val="FFFF00"/>
              </a:solidFill>
              <a:latin typeface="Poppins Medium" pitchFamily="2" charset="77"/>
              <a:ea typeface="Montserrat" charset="0"/>
              <a:cs typeface="Poppins Medium" pitchFamily="2" charset="77"/>
            </a:endParaRPr>
          </a:p>
        </p:txBody>
      </p:sp>
      <p:sp>
        <p:nvSpPr>
          <p:cNvPr id="59" name="Rectangle 46">
            <a:extLst>
              <a:ext uri="{FF2B5EF4-FFF2-40B4-BE49-F238E27FC236}">
                <a16:creationId xmlns:a16="http://schemas.microsoft.com/office/drawing/2014/main" id="{4FBB8E09-DB32-BD45-9D0A-B9EB4F88E8CA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7499" y="406400"/>
            <a:ext cx="5501409" cy="1015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Clr>
                <a:srgbClr val="274E13"/>
              </a:buClr>
              <a:buSzPts val="1200"/>
              <a:buNone/>
            </a:pPr>
            <a:r>
              <a:rPr lang="en-US" altLang="zh-TW" sz="3600" b="1" dirty="0">
                <a:solidFill>
                  <a:srgbClr val="EC4180"/>
                </a:solidFill>
                <a:latin typeface="Times" pitchFamily="2" charset="0"/>
                <a:ea typeface="Baskerville SemiBold" panose="02020502070401020303" pitchFamily="18" charset="0"/>
                <a:cs typeface="Didot" panose="02000503000000020003" pitchFamily="2" charset="-79"/>
                <a:sym typeface="Playfair Display"/>
              </a:rPr>
              <a:t>NEW TEXTURES </a:t>
            </a:r>
            <a:r>
              <a:rPr lang="en-US" altLang="zh-TW" b="1" dirty="0">
                <a:solidFill>
                  <a:srgbClr val="EC4180"/>
                </a:solidFill>
                <a:latin typeface="Times" pitchFamily="2" charset="0"/>
                <a:ea typeface="Baskerville SemiBold" panose="02020502070401020303" pitchFamily="18" charset="0"/>
                <a:cs typeface="Didot" panose="02000503000000020003" pitchFamily="2" charset="-79"/>
                <a:sym typeface="Playfair Display"/>
              </a:rPr>
              <a:t>-</a:t>
            </a:r>
            <a:r>
              <a:rPr lang="zh-TW" altLang="en-US" b="1" dirty="0">
                <a:solidFill>
                  <a:srgbClr val="EC4180"/>
                </a:solidFill>
                <a:latin typeface="Times" pitchFamily="2" charset="0"/>
                <a:ea typeface="Baskerville SemiBold" panose="02020502070401020303" pitchFamily="18" charset="0"/>
                <a:cs typeface="Didot" panose="02000503000000020003" pitchFamily="2" charset="-79"/>
                <a:sym typeface="Playfair Display"/>
              </a:rPr>
              <a:t> </a:t>
            </a:r>
            <a:r>
              <a:rPr lang="en-US" altLang="zh-TW" sz="1600" b="1" dirty="0">
                <a:solidFill>
                  <a:srgbClr val="59A8E6"/>
                </a:solidFill>
                <a:latin typeface="Times" pitchFamily="2" charset="0"/>
                <a:ea typeface="Baskerville SemiBold" panose="02020502070401020303" pitchFamily="18" charset="0"/>
                <a:cs typeface="Didot" panose="02000503000000020003" pitchFamily="2" charset="-79"/>
                <a:sym typeface="Playfair Display"/>
              </a:rPr>
              <a:t>for Apparel</a:t>
            </a:r>
            <a:endParaRPr lang="en-HK" altLang="zh-TW" sz="1600" b="1" dirty="0">
              <a:solidFill>
                <a:srgbClr val="59A8E6"/>
              </a:solidFill>
              <a:latin typeface="Times" pitchFamily="2" charset="0"/>
              <a:ea typeface="Baskerville SemiBold" panose="02020502070401020303" pitchFamily="18" charset="0"/>
              <a:cs typeface="Didot" panose="02000503000000020003" pitchFamily="2" charset="-79"/>
              <a:sym typeface="Playfair Display"/>
            </a:endParaRPr>
          </a:p>
          <a:p>
            <a:pPr>
              <a:lnSpc>
                <a:spcPct val="100000"/>
              </a:lnSpc>
              <a:spcBef>
                <a:spcPct val="0"/>
              </a:spcBef>
              <a:buClr>
                <a:srgbClr val="274E13"/>
              </a:buClr>
              <a:buSzPts val="1200"/>
              <a:buNone/>
            </a:pPr>
            <a:r>
              <a:rPr lang="en-HK" altLang="zh-TW" sz="2400" b="1" dirty="0">
                <a:solidFill>
                  <a:schemeClr val="bg1"/>
                </a:solidFill>
                <a:latin typeface="Times" pitchFamily="2" charset="0"/>
                <a:cs typeface="Arial" panose="020B0604020202020204" pitchFamily="34" charset="0"/>
                <a:sym typeface="Arial" panose="020B0604020202020204" pitchFamily="34" charset="0"/>
              </a:rPr>
              <a:t>Mesh-like Jacquard</a:t>
            </a:r>
            <a:endParaRPr lang="en-US" altLang="zh-TW" sz="2400" b="1" baseline="30000" dirty="0">
              <a:solidFill>
                <a:schemeClr val="bg1"/>
              </a:solidFill>
              <a:latin typeface="Times" pitchFamily="2" charset="0"/>
              <a:ea typeface="Baskerville SemiBold" panose="02020502070401020303" pitchFamily="18" charset="0"/>
              <a:cs typeface="Didot" panose="02000503000000020003" pitchFamily="2" charset="-79"/>
              <a:sym typeface="Arial" panose="020B0604020202020204" pitchFamily="34" charset="0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CF9D2BB7-B691-C046-A8A2-96F59163CB5F}"/>
              </a:ext>
            </a:extLst>
          </p:cNvPr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3476" y="1392238"/>
            <a:ext cx="3082690" cy="5465762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6C95F187-5E66-C747-9259-461097CE1974}"/>
              </a:ext>
            </a:extLst>
          </p:cNvPr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304614" y="2203518"/>
            <a:ext cx="1694075" cy="2117594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FCF2F150-7845-BD43-9046-284F765861E4}"/>
              </a:ext>
            </a:extLst>
          </p:cNvPr>
          <p:cNvPicPr>
            <a:picLocks noChangeAspect="1"/>
          </p:cNvPicPr>
          <p:nvPr/>
        </p:nvPicPr>
        <p:blipFill rotWithShape="1"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175042" y="4554950"/>
            <a:ext cx="1823647" cy="2202831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B6793C51-771D-284D-B3FC-D5F6DBD310EB}"/>
              </a:ext>
            </a:extLst>
          </p:cNvPr>
          <p:cNvPicPr>
            <a:picLocks noChangeAspect="1"/>
          </p:cNvPicPr>
          <p:nvPr/>
        </p:nvPicPr>
        <p:blipFill>
          <a:blip r:embed="rId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430513" y="4528062"/>
            <a:ext cx="1563776" cy="2229719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21E7C9B9-2BAB-D244-B43A-4E86F3AC013E}"/>
              </a:ext>
            </a:extLst>
          </p:cNvPr>
          <p:cNvPicPr>
            <a:picLocks noChangeAspect="1"/>
          </p:cNvPicPr>
          <p:nvPr/>
        </p:nvPicPr>
        <p:blipFill>
          <a:blip r:embed="rId10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405752" y="449489"/>
            <a:ext cx="1613626" cy="1613626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1359B936-3C98-E44C-B2AD-B30591959FC2}"/>
              </a:ext>
            </a:extLst>
          </p:cNvPr>
          <p:cNvPicPr>
            <a:picLocks noChangeAspect="1"/>
          </p:cNvPicPr>
          <p:nvPr/>
        </p:nvPicPr>
        <p:blipFill>
          <a:blip r:embed="rId11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468652" y="1943100"/>
            <a:ext cx="1724340" cy="23780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571760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Rectangle 40">
            <a:extLst>
              <a:ext uri="{FF2B5EF4-FFF2-40B4-BE49-F238E27FC236}">
                <a16:creationId xmlns:a16="http://schemas.microsoft.com/office/drawing/2014/main" id="{0ADF2A7D-68E2-3E45-9278-0447A9D0B31D}"/>
              </a:ext>
            </a:extLst>
          </p:cNvPr>
          <p:cNvSpPr/>
          <p:nvPr/>
        </p:nvSpPr>
        <p:spPr>
          <a:xfrm>
            <a:off x="0" y="1588"/>
            <a:ext cx="12192000" cy="307975"/>
          </a:xfrm>
          <a:prstGeom prst="rect">
            <a:avLst/>
          </a:prstGeom>
          <a:solidFill>
            <a:srgbClr val="EC418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defRPr/>
            </a:pPr>
            <a:endParaRPr lang="en-US" altLang="zh-CN">
              <a:solidFill>
                <a:srgbClr val="FF0400"/>
              </a:solidFill>
              <a:ea typeface="SimSun" panose="02010600030101010101" pitchFamily="2" charset="-122"/>
            </a:endParaRP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BA6D0610-8857-334C-A4FC-F46597E2AB35}"/>
              </a:ext>
            </a:extLst>
          </p:cNvPr>
          <p:cNvSpPr txBox="1"/>
          <p:nvPr/>
        </p:nvSpPr>
        <p:spPr bwMode="auto">
          <a:xfrm>
            <a:off x="684213" y="47625"/>
            <a:ext cx="10826750" cy="26670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TW" sz="1100" b="1" spc="150" dirty="0">
                <a:solidFill>
                  <a:schemeClr val="bg1"/>
                </a:solidFill>
                <a:latin typeface="Poppins Medium" pitchFamily="2" charset="77"/>
                <a:ea typeface="Montserrat" charset="0"/>
                <a:cs typeface="Poppins Medium" pitchFamily="2" charset="77"/>
              </a:rPr>
              <a:t>NEW TEXTURES </a:t>
            </a:r>
            <a:r>
              <a:rPr lang="en-US" altLang="zh-TW" sz="1100" b="1" spc="150" dirty="0">
                <a:solidFill>
                  <a:srgbClr val="FFFF00"/>
                </a:solidFill>
                <a:latin typeface="Poppins Medium" pitchFamily="2" charset="77"/>
                <a:ea typeface="Montserrat" charset="0"/>
                <a:cs typeface="Poppins Medium" pitchFamily="2" charset="77"/>
              </a:rPr>
              <a:t>FOR APPAREL</a:t>
            </a:r>
            <a:endParaRPr lang="en-US" sz="1100" b="1" spc="150" dirty="0">
              <a:solidFill>
                <a:srgbClr val="FFFF00"/>
              </a:solidFill>
              <a:latin typeface="Poppins Medium" pitchFamily="2" charset="77"/>
              <a:ea typeface="Montserrat" charset="0"/>
              <a:cs typeface="Poppins Medium" pitchFamily="2" charset="77"/>
            </a:endParaRPr>
          </a:p>
        </p:txBody>
      </p:sp>
      <p:sp>
        <p:nvSpPr>
          <p:cNvPr id="43" name="Google Shape;197;p31">
            <a:extLst>
              <a:ext uri="{FF2B5EF4-FFF2-40B4-BE49-F238E27FC236}">
                <a16:creationId xmlns:a16="http://schemas.microsoft.com/office/drawing/2014/main" id="{1C45DD93-EADF-C84E-8E0A-23248A298E4F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950913"/>
            <a:ext cx="3725863" cy="441325"/>
          </a:xfrm>
          <a:prstGeom prst="rect">
            <a:avLst/>
          </a:prstGeom>
          <a:solidFill>
            <a:srgbClr val="EC4180"/>
          </a:solidFill>
          <a:ln>
            <a:noFill/>
          </a:ln>
          <a:extLst/>
        </p:spPr>
        <p:txBody>
          <a:bodyPr lIns="121900" tIns="121900" rIns="121900" bIns="121900" anchor="ctr"/>
          <a:lstStyle>
            <a:lvl1pPr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  <a:lvl2pPr marL="742950" indent="-285750"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2pPr>
            <a:lvl3pPr marL="1143000" indent="-228600"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3pPr>
            <a:lvl4pPr marL="1600200" indent="-228600"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4pPr>
            <a:lvl5pPr marL="2057400" indent="-228600"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altLang="en-US" sz="1867" dirty="0">
              <a:solidFill>
                <a:srgbClr val="FF0400"/>
              </a:solidFill>
            </a:endParaRPr>
          </a:p>
        </p:txBody>
      </p:sp>
      <p:sp>
        <p:nvSpPr>
          <p:cNvPr id="40980" name="Rectangle 46">
            <a:extLst>
              <a:ext uri="{FF2B5EF4-FFF2-40B4-BE49-F238E27FC236}">
                <a16:creationId xmlns:a16="http://schemas.microsoft.com/office/drawing/2014/main" id="{A4FDA419-43DC-D64C-98CF-837AF8F0C27B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7499" y="406400"/>
            <a:ext cx="5501409" cy="1015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Clr>
                <a:srgbClr val="274E13"/>
              </a:buClr>
              <a:buSzPts val="1200"/>
              <a:buNone/>
            </a:pPr>
            <a:r>
              <a:rPr lang="en-US" altLang="zh-TW" sz="3600" b="1" dirty="0">
                <a:solidFill>
                  <a:srgbClr val="EC4180"/>
                </a:solidFill>
                <a:latin typeface="Times" pitchFamily="2" charset="0"/>
                <a:ea typeface="Baskerville SemiBold" panose="02020502070401020303" pitchFamily="18" charset="0"/>
                <a:cs typeface="Didot" panose="02000503000000020003" pitchFamily="2" charset="-79"/>
                <a:sym typeface="Playfair Display"/>
              </a:rPr>
              <a:t>NEW TEXTURES </a:t>
            </a:r>
            <a:r>
              <a:rPr lang="en-US" altLang="zh-TW" b="1" dirty="0">
                <a:solidFill>
                  <a:srgbClr val="EC4180"/>
                </a:solidFill>
                <a:latin typeface="Times" pitchFamily="2" charset="0"/>
                <a:ea typeface="Baskerville SemiBold" panose="02020502070401020303" pitchFamily="18" charset="0"/>
                <a:cs typeface="Didot" panose="02000503000000020003" pitchFamily="2" charset="-79"/>
                <a:sym typeface="Playfair Display"/>
              </a:rPr>
              <a:t>-</a:t>
            </a:r>
            <a:r>
              <a:rPr lang="zh-TW" altLang="en-US" b="1" dirty="0">
                <a:solidFill>
                  <a:srgbClr val="EC4180"/>
                </a:solidFill>
                <a:latin typeface="Times" pitchFamily="2" charset="0"/>
                <a:ea typeface="Baskerville SemiBold" panose="02020502070401020303" pitchFamily="18" charset="0"/>
                <a:cs typeface="Didot" panose="02000503000000020003" pitchFamily="2" charset="-79"/>
                <a:sym typeface="Playfair Display"/>
              </a:rPr>
              <a:t> </a:t>
            </a:r>
            <a:r>
              <a:rPr lang="en-US" altLang="zh-TW" sz="1600" b="1" dirty="0">
                <a:solidFill>
                  <a:srgbClr val="59A8E6"/>
                </a:solidFill>
                <a:latin typeface="Times" pitchFamily="2" charset="0"/>
                <a:ea typeface="Baskerville SemiBold" panose="02020502070401020303" pitchFamily="18" charset="0"/>
                <a:cs typeface="Didot" panose="02000503000000020003" pitchFamily="2" charset="-79"/>
                <a:sym typeface="Playfair Display"/>
              </a:rPr>
              <a:t>for Apparel</a:t>
            </a:r>
            <a:endParaRPr lang="en-HK" altLang="zh-TW" sz="1600" b="1" dirty="0">
              <a:solidFill>
                <a:srgbClr val="59A8E6"/>
              </a:solidFill>
              <a:latin typeface="Times" pitchFamily="2" charset="0"/>
              <a:ea typeface="Baskerville SemiBold" panose="02020502070401020303" pitchFamily="18" charset="0"/>
              <a:cs typeface="Didot" panose="02000503000000020003" pitchFamily="2" charset="-79"/>
              <a:sym typeface="Playfair Display"/>
            </a:endParaRPr>
          </a:p>
          <a:p>
            <a:pPr>
              <a:lnSpc>
                <a:spcPct val="100000"/>
              </a:lnSpc>
              <a:spcBef>
                <a:spcPct val="0"/>
              </a:spcBef>
              <a:buClr>
                <a:srgbClr val="274E13"/>
              </a:buClr>
              <a:buSzPts val="1200"/>
              <a:buNone/>
            </a:pPr>
            <a:r>
              <a:rPr lang="en-HK" altLang="zh-TW" sz="2400" b="1" dirty="0">
                <a:solidFill>
                  <a:schemeClr val="bg1"/>
                </a:solidFill>
                <a:latin typeface="Times" pitchFamily="2" charset="0"/>
                <a:cs typeface="Arial" panose="020B0604020202020204" pitchFamily="34" charset="0"/>
                <a:sym typeface="Arial" panose="020B0604020202020204" pitchFamily="34" charset="0"/>
              </a:rPr>
              <a:t>Tactile Rib</a:t>
            </a:r>
            <a:endParaRPr lang="en-US" altLang="zh-TW" sz="2400" b="1" baseline="30000" dirty="0">
              <a:solidFill>
                <a:schemeClr val="bg1"/>
              </a:solidFill>
              <a:latin typeface="Times" pitchFamily="2" charset="0"/>
              <a:ea typeface="Baskerville SemiBold" panose="02020502070401020303" pitchFamily="18" charset="0"/>
              <a:cs typeface="Didot" panose="02000503000000020003" pitchFamily="2" charset="-79"/>
              <a:sym typeface="Arial" panose="020B0604020202020204" pitchFamily="34" charset="0"/>
            </a:endParaRPr>
          </a:p>
        </p:txBody>
      </p:sp>
      <p:sp>
        <p:nvSpPr>
          <p:cNvPr id="18" name="Google Shape;231;p33">
            <a:extLst>
              <a:ext uri="{FF2B5EF4-FFF2-40B4-BE49-F238E27FC236}">
                <a16:creationId xmlns:a16="http://schemas.microsoft.com/office/drawing/2014/main" id="{77926872-7538-F148-9C53-37E673BA51E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67255" y="2368552"/>
            <a:ext cx="2101850" cy="3444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21900" tIns="121900" rIns="121900" bIns="121900" anchor="b"/>
          <a:lstStyle>
            <a:lvl1pPr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  <a:lvl2pPr marL="742950" indent="-285750"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2pPr>
            <a:lvl3pPr marL="1143000" indent="-228600"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3pPr>
            <a:lvl4pPr marL="1600200" indent="-228600"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4pPr>
            <a:lvl5pPr marL="2057400" indent="-228600"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  <a:buSzPts val="1100"/>
              <a:buFont typeface="Playfair Display" pitchFamily="2" charset="0"/>
              <a:buNone/>
              <a:defRPr/>
            </a:pPr>
            <a:r>
              <a:rPr lang="en-US" altLang="zh-TW" sz="1867" b="1" dirty="0">
                <a:solidFill>
                  <a:srgbClr val="EC4180"/>
                </a:solidFill>
                <a:latin typeface="Times" pitchFamily="2" charset="0"/>
                <a:ea typeface="Baskerville" panose="02020502070401020303" pitchFamily="18" charset="0"/>
                <a:cs typeface="Didot" panose="02000503000000020003" pitchFamily="2" charset="-79"/>
                <a:sym typeface="Playfair Display" pitchFamily="2" charset="0"/>
              </a:rPr>
              <a:t>Two-tone</a:t>
            </a:r>
            <a:r>
              <a:rPr lang="zh-TW" altLang="en-US" sz="1867" b="1" dirty="0">
                <a:solidFill>
                  <a:srgbClr val="EC4180"/>
                </a:solidFill>
                <a:latin typeface="Times" pitchFamily="2" charset="0"/>
                <a:ea typeface="Baskerville" panose="02020502070401020303" pitchFamily="18" charset="0"/>
                <a:cs typeface="Didot" panose="02000503000000020003" pitchFamily="2" charset="-79"/>
                <a:sym typeface="Playfair Display" pitchFamily="2" charset="0"/>
              </a:rPr>
              <a:t> </a:t>
            </a:r>
            <a:r>
              <a:rPr lang="en-US" altLang="zh-TW" sz="1867" b="1" dirty="0">
                <a:solidFill>
                  <a:srgbClr val="EC4180"/>
                </a:solidFill>
                <a:latin typeface="Times" pitchFamily="2" charset="0"/>
                <a:ea typeface="Baskerville" panose="02020502070401020303" pitchFamily="18" charset="0"/>
                <a:cs typeface="Didot" panose="02000503000000020003" pitchFamily="2" charset="-79"/>
                <a:sym typeface="Playfair Display" pitchFamily="2" charset="0"/>
              </a:rPr>
              <a:t>Rib</a:t>
            </a:r>
            <a:endParaRPr lang="en-US" altLang="en-US" sz="1867" b="1" dirty="0">
              <a:solidFill>
                <a:srgbClr val="EC4180"/>
              </a:solidFill>
              <a:latin typeface="Times" pitchFamily="2" charset="0"/>
              <a:ea typeface="Baskerville" panose="02020502070401020303" pitchFamily="18" charset="0"/>
              <a:cs typeface="Didot" panose="02000503000000020003" pitchFamily="2" charset="-79"/>
              <a:sym typeface="Playfair Display" pitchFamily="2" charset="0"/>
            </a:endParaRPr>
          </a:p>
        </p:txBody>
      </p:sp>
      <p:sp>
        <p:nvSpPr>
          <p:cNvPr id="19" name="Google Shape;231;p33">
            <a:extLst>
              <a:ext uri="{FF2B5EF4-FFF2-40B4-BE49-F238E27FC236}">
                <a16:creationId xmlns:a16="http://schemas.microsoft.com/office/drawing/2014/main" id="{0CBBB5C0-6ABB-1A4E-A6C5-C91F0DE3A7F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72016" y="2852740"/>
            <a:ext cx="2097089" cy="3476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21900" tIns="121900" rIns="121900" bIns="121900" anchor="b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Clr>
                <a:srgbClr val="000000"/>
              </a:buClr>
              <a:buSzPts val="1100"/>
              <a:buNone/>
            </a:pPr>
            <a:r>
              <a:rPr lang="en-US" altLang="zh-TW" sz="1400" b="1" dirty="0">
                <a:latin typeface="Times" pitchFamily="2" charset="0"/>
                <a:ea typeface="Baskerville" panose="02020502070401020303" pitchFamily="18" charset="0"/>
                <a:cs typeface="Didot" panose="02000503000000020003" pitchFamily="2" charset="-79"/>
                <a:sym typeface="Playfair Display"/>
              </a:rPr>
              <a:t>SR-15795(TG)TT</a:t>
            </a:r>
            <a:endParaRPr lang="en-US" altLang="en-US" sz="1400" b="1" dirty="0">
              <a:latin typeface="Times" pitchFamily="2" charset="0"/>
              <a:ea typeface="Baskerville" panose="02020502070401020303" pitchFamily="18" charset="0"/>
              <a:cs typeface="Didot" panose="02000503000000020003" pitchFamily="2" charset="-79"/>
              <a:sym typeface="Playfair Display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2ABDE633-CD5B-EA4F-AD1C-70F521844C50}"/>
              </a:ext>
            </a:extLst>
          </p:cNvPr>
          <p:cNvSpPr txBox="1"/>
          <p:nvPr/>
        </p:nvSpPr>
        <p:spPr>
          <a:xfrm>
            <a:off x="3606942" y="4256665"/>
            <a:ext cx="1403350" cy="27622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fontAlgn="auto" hangingPunct="1">
              <a:spcAft>
                <a:spcPts val="2133"/>
              </a:spcAft>
              <a:defRPr/>
            </a:pPr>
            <a:r>
              <a:rPr lang="en-US" altLang="zh-TW" sz="1200" kern="0" dirty="0">
                <a:latin typeface="Arial" panose="020B0604020202020204" pitchFamily="34" charset="0"/>
                <a:cs typeface="Arial" panose="020B0604020202020204" pitchFamily="34" charset="0"/>
              </a:rPr>
              <a:t>60</a:t>
            </a:r>
            <a:r>
              <a:rPr lang="en-US" sz="1200" kern="0" dirty="0">
                <a:latin typeface="Arial" panose="020B0604020202020204" pitchFamily="34" charset="0"/>
                <a:cs typeface="Arial" panose="020B0604020202020204" pitchFamily="34" charset="0"/>
              </a:rPr>
              <a:t>” X </a:t>
            </a:r>
            <a:r>
              <a:rPr lang="en-US" altLang="zh-TW" sz="1200" kern="0" dirty="0">
                <a:latin typeface="Arial" panose="020B0604020202020204" pitchFamily="34" charset="0"/>
                <a:cs typeface="Arial" panose="020B0604020202020204" pitchFamily="34" charset="0"/>
              </a:rPr>
              <a:t>190</a:t>
            </a:r>
            <a:r>
              <a:rPr lang="zh-TW" altLang="en-US" sz="1200" kern="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kern="0" dirty="0" err="1">
                <a:latin typeface="Arial" panose="020B0604020202020204" pitchFamily="34" charset="0"/>
                <a:cs typeface="Arial" panose="020B0604020202020204" pitchFamily="34" charset="0"/>
              </a:rPr>
              <a:t>gsm</a:t>
            </a:r>
            <a:endParaRPr lang="en-US" sz="1200" kern="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1" name="TextBox 59">
            <a:extLst>
              <a:ext uri="{FF2B5EF4-FFF2-40B4-BE49-F238E27FC236}">
                <a16:creationId xmlns:a16="http://schemas.microsoft.com/office/drawing/2014/main" id="{6FF5C40E-9535-574B-9711-02B27B15DD7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606942" y="3262315"/>
            <a:ext cx="1844675" cy="2873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15000"/>
              </a:lnSpc>
              <a:spcBef>
                <a:spcPct val="0"/>
              </a:spcBef>
              <a:spcAft>
                <a:spcPts val="2138"/>
              </a:spcAft>
              <a:buClr>
                <a:srgbClr val="000000"/>
              </a:buClr>
              <a:buSzPts val="1100"/>
              <a:buFont typeface="Arial" panose="020B0604020202020204" pitchFamily="34" charset="0"/>
              <a:buNone/>
            </a:pPr>
            <a:r>
              <a:rPr lang="en-US" altLang="zh-TW" sz="1200" dirty="0">
                <a:latin typeface="Arial" panose="020B0604020202020204" pitchFamily="34" charset="0"/>
                <a:ea typeface="新細明體" panose="02020500000000000000" pitchFamily="18" charset="-120"/>
                <a:cs typeface="Arial" panose="020B0604020202020204" pitchFamily="34" charset="0"/>
                <a:sym typeface="Open Sans Light" pitchFamily="34" charset="0"/>
              </a:rPr>
              <a:t>45</a:t>
            </a:r>
            <a:r>
              <a:rPr lang="en-HK" altLang="en-US" sz="1200" dirty="0">
                <a:latin typeface="Arial" panose="020B0604020202020204" pitchFamily="34" charset="0"/>
                <a:ea typeface="新細明體" panose="02020500000000000000" pitchFamily="18" charset="-120"/>
                <a:cs typeface="Arial" panose="020B0604020202020204" pitchFamily="34" charset="0"/>
                <a:sym typeface="Open Sans Light" pitchFamily="34" charset="0"/>
              </a:rPr>
              <a:t>%</a:t>
            </a:r>
            <a:r>
              <a:rPr lang="en-US" altLang="en-US" sz="1200" dirty="0">
                <a:latin typeface="Arial" panose="020B0604020202020204" pitchFamily="34" charset="0"/>
                <a:ea typeface="新細明體" panose="02020500000000000000" pitchFamily="18" charset="-120"/>
                <a:cs typeface="Arial" panose="020B0604020202020204" pitchFamily="34" charset="0"/>
                <a:sym typeface="Open Sans Light" pitchFamily="34" charset="0"/>
              </a:rPr>
              <a:t>   </a:t>
            </a:r>
            <a:r>
              <a:rPr lang="en-US" altLang="zh-TW" sz="1200" dirty="0">
                <a:latin typeface="Arial" panose="020B0604020202020204" pitchFamily="34" charset="0"/>
                <a:cs typeface="Arial" panose="020B0604020202020204" pitchFamily="34" charset="0"/>
                <a:sym typeface="Open Sans Light" pitchFamily="34" charset="0"/>
              </a:rPr>
              <a:t>Nylon</a:t>
            </a:r>
            <a:endParaRPr lang="en-HK" altLang="en-US" sz="1200" dirty="0">
              <a:latin typeface="Arial" panose="020B0604020202020204" pitchFamily="34" charset="0"/>
              <a:ea typeface="新細明體" panose="02020500000000000000" pitchFamily="18" charset="-120"/>
              <a:cs typeface="Arial" panose="020B0604020202020204" pitchFamily="34" charset="0"/>
              <a:sym typeface="Open Sans Light" pitchFamily="34" charset="0"/>
            </a:endParaRPr>
          </a:p>
        </p:txBody>
      </p:sp>
      <p:sp>
        <p:nvSpPr>
          <p:cNvPr id="22" name="TextBox 59">
            <a:extLst>
              <a:ext uri="{FF2B5EF4-FFF2-40B4-BE49-F238E27FC236}">
                <a16:creationId xmlns:a16="http://schemas.microsoft.com/office/drawing/2014/main" id="{6EEA171C-EFED-6842-930B-C6B65174755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606942" y="3547324"/>
            <a:ext cx="1844675" cy="2873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15000"/>
              </a:lnSpc>
              <a:spcBef>
                <a:spcPct val="0"/>
              </a:spcBef>
              <a:spcAft>
                <a:spcPts val="2138"/>
              </a:spcAft>
              <a:buClr>
                <a:srgbClr val="000000"/>
              </a:buClr>
              <a:buSzPts val="1100"/>
              <a:buFont typeface="Arial" panose="020B0604020202020204" pitchFamily="34" charset="0"/>
              <a:buNone/>
            </a:pPr>
            <a:r>
              <a:rPr lang="en-US" altLang="zh-TW" sz="1200" dirty="0">
                <a:latin typeface="Arial" panose="020B0604020202020204" pitchFamily="34" charset="0"/>
                <a:ea typeface="新細明體" panose="02020500000000000000" pitchFamily="18" charset="-120"/>
                <a:cs typeface="Arial" panose="020B0604020202020204" pitchFamily="34" charset="0"/>
                <a:sym typeface="Open Sans Light" pitchFamily="34" charset="0"/>
              </a:rPr>
              <a:t>33</a:t>
            </a:r>
            <a:r>
              <a:rPr lang="en-HK" altLang="en-US" sz="1200" dirty="0">
                <a:latin typeface="Arial" panose="020B0604020202020204" pitchFamily="34" charset="0"/>
                <a:ea typeface="新細明體" panose="02020500000000000000" pitchFamily="18" charset="-120"/>
                <a:cs typeface="Arial" panose="020B0604020202020204" pitchFamily="34" charset="0"/>
                <a:sym typeface="Open Sans Light" pitchFamily="34" charset="0"/>
              </a:rPr>
              <a:t>%   </a:t>
            </a:r>
            <a:r>
              <a:rPr lang="en-US" altLang="zh-TW" sz="1200" dirty="0">
                <a:latin typeface="Arial" panose="020B0604020202020204" pitchFamily="34" charset="0"/>
                <a:ea typeface="新細明體" panose="02020500000000000000" pitchFamily="18" charset="-120"/>
                <a:cs typeface="Arial" panose="020B0604020202020204" pitchFamily="34" charset="0"/>
                <a:sym typeface="Open Sans Light" pitchFamily="34" charset="0"/>
              </a:rPr>
              <a:t>Polyester</a:t>
            </a:r>
            <a:endParaRPr lang="en-HK" altLang="en-US" sz="1200" dirty="0">
              <a:latin typeface="Arial" panose="020B0604020202020204" pitchFamily="34" charset="0"/>
              <a:ea typeface="新細明體" panose="02020500000000000000" pitchFamily="18" charset="-120"/>
              <a:cs typeface="Arial" panose="020B0604020202020204" pitchFamily="34" charset="0"/>
              <a:sym typeface="Open Sans Light" pitchFamily="34" charset="0"/>
            </a:endParaRPr>
          </a:p>
        </p:txBody>
      </p:sp>
      <p:sp>
        <p:nvSpPr>
          <p:cNvPr id="23" name="TextBox 59">
            <a:extLst>
              <a:ext uri="{FF2B5EF4-FFF2-40B4-BE49-F238E27FC236}">
                <a16:creationId xmlns:a16="http://schemas.microsoft.com/office/drawing/2014/main" id="{2A493D85-D069-2243-82BB-BD5D3878ACA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606942" y="3832334"/>
            <a:ext cx="1844675" cy="2873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15000"/>
              </a:lnSpc>
              <a:spcBef>
                <a:spcPct val="0"/>
              </a:spcBef>
              <a:spcAft>
                <a:spcPts val="2138"/>
              </a:spcAft>
              <a:buClr>
                <a:srgbClr val="000000"/>
              </a:buClr>
              <a:buSzPts val="1100"/>
              <a:buFont typeface="Arial" panose="020B0604020202020204" pitchFamily="34" charset="0"/>
              <a:buNone/>
            </a:pPr>
            <a:r>
              <a:rPr lang="en-US" altLang="zh-TW" sz="1200" dirty="0">
                <a:latin typeface="Arial" panose="020B0604020202020204" pitchFamily="34" charset="0"/>
                <a:ea typeface="新細明體" panose="02020500000000000000" pitchFamily="18" charset="-120"/>
                <a:cs typeface="Arial" panose="020B0604020202020204" pitchFamily="34" charset="0"/>
                <a:sym typeface="Open Sans Light" pitchFamily="34" charset="0"/>
              </a:rPr>
              <a:t>22</a:t>
            </a:r>
            <a:r>
              <a:rPr lang="en-HK" altLang="en-US" sz="1200" dirty="0">
                <a:latin typeface="Arial" panose="020B0604020202020204" pitchFamily="34" charset="0"/>
                <a:ea typeface="新細明體" panose="02020500000000000000" pitchFamily="18" charset="-120"/>
                <a:cs typeface="Arial" panose="020B0604020202020204" pitchFamily="34" charset="0"/>
                <a:sym typeface="Open Sans Light" pitchFamily="34" charset="0"/>
              </a:rPr>
              <a:t>%</a:t>
            </a:r>
            <a:r>
              <a:rPr lang="en-US" altLang="en-US" sz="1200" dirty="0">
                <a:latin typeface="Arial" panose="020B0604020202020204" pitchFamily="34" charset="0"/>
                <a:ea typeface="新細明體" panose="02020500000000000000" pitchFamily="18" charset="-120"/>
                <a:cs typeface="Arial" panose="020B0604020202020204" pitchFamily="34" charset="0"/>
                <a:sym typeface="Open Sans Light" pitchFamily="34" charset="0"/>
              </a:rPr>
              <a:t>   Elastane</a:t>
            </a:r>
            <a:endParaRPr lang="en-HK" altLang="en-US" sz="1200" dirty="0">
              <a:latin typeface="Arial" panose="020B0604020202020204" pitchFamily="34" charset="0"/>
              <a:ea typeface="新細明體" panose="02020500000000000000" pitchFamily="18" charset="-120"/>
              <a:cs typeface="Arial" panose="020B0604020202020204" pitchFamily="34" charset="0"/>
              <a:sym typeface="Open Sans Light" pitchFamily="34" charset="0"/>
            </a:endParaRPr>
          </a:p>
        </p:txBody>
      </p:sp>
      <p:pic>
        <p:nvPicPr>
          <p:cNvPr id="27" name="Picture 26">
            <a:extLst>
              <a:ext uri="{FF2B5EF4-FFF2-40B4-BE49-F238E27FC236}">
                <a16:creationId xmlns:a16="http://schemas.microsoft.com/office/drawing/2014/main" id="{72EB97E2-AD5C-F14B-BE76-B98F9A0C585B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567256" y="4591050"/>
            <a:ext cx="2138362" cy="2139454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8FD11CCD-0017-6647-B2DC-3B81C33638FC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928852" y="1843803"/>
            <a:ext cx="2314247" cy="2329954"/>
          </a:xfrm>
          <a:prstGeom prst="rect">
            <a:avLst/>
          </a:prstGeom>
        </p:spPr>
      </p:pic>
      <p:sp>
        <p:nvSpPr>
          <p:cNvPr id="40" name="Google Shape;231;p33">
            <a:extLst>
              <a:ext uri="{FF2B5EF4-FFF2-40B4-BE49-F238E27FC236}">
                <a16:creationId xmlns:a16="http://schemas.microsoft.com/office/drawing/2014/main" id="{77701BC1-1153-7D47-A412-8D8F571B704A}"/>
              </a:ext>
            </a:extLst>
          </p:cNvPr>
          <p:cNvSpPr txBox="1">
            <a:spLocks/>
          </p:cNvSpPr>
          <p:nvPr/>
        </p:nvSpPr>
        <p:spPr bwMode="auto">
          <a:xfrm>
            <a:off x="2106755" y="6336912"/>
            <a:ext cx="1460500" cy="347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spcFirstLastPara="1" lIns="121900" tIns="121900" rIns="121900" bIns="121900" anchor="b"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lvl="0" algn="ctr" rtl="0" eaLnBrk="0" fontAlgn="base" hangingPunct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 panose="020B0604020202020204" pitchFamily="34" charset="0"/>
              <a:buNone/>
              <a:defRPr sz="1200">
                <a:solidFill>
                  <a:srgbClr val="FFFFFF"/>
                </a:solidFill>
                <a:latin typeface="Arial"/>
                <a:ea typeface="Arial"/>
                <a:cs typeface="Arial"/>
                <a:sym typeface="Arial" panose="020B0604020202020204" pitchFamily="34" charset="0"/>
              </a:defRPr>
            </a:lvl1pPr>
            <a:lvl2pPr lvl="1" algn="ctr" rtl="0" eaLnBrk="0" fontAlgn="base" hangingPunct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Arial" panose="020B0604020202020204" pitchFamily="34" charset="0"/>
              <a:buNone/>
              <a:defRPr sz="1800">
                <a:solidFill>
                  <a:srgbClr val="FFFFFF"/>
                </a:solidFill>
                <a:latin typeface="Arial"/>
                <a:ea typeface="Arial"/>
                <a:cs typeface="Arial"/>
                <a:sym typeface="Arial" panose="020B0604020202020204" pitchFamily="34" charset="0"/>
              </a:defRPr>
            </a:lvl2pPr>
            <a:lvl3pPr lvl="2" algn="ctr" rtl="0" eaLnBrk="0" fontAlgn="base" hangingPunct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Arial" panose="020B0604020202020204" pitchFamily="34" charset="0"/>
              <a:buNone/>
              <a:defRPr sz="1800">
                <a:solidFill>
                  <a:srgbClr val="FFFFFF"/>
                </a:solidFill>
                <a:latin typeface="Arial"/>
                <a:ea typeface="Arial"/>
                <a:cs typeface="Arial"/>
                <a:sym typeface="Arial" panose="020B0604020202020204" pitchFamily="34" charset="0"/>
              </a:defRPr>
            </a:lvl3pPr>
            <a:lvl4pPr lvl="3" algn="ctr" rtl="0" eaLnBrk="0" fontAlgn="base" hangingPunct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Arial" panose="020B0604020202020204" pitchFamily="34" charset="0"/>
              <a:buNone/>
              <a:defRPr sz="1800">
                <a:solidFill>
                  <a:srgbClr val="FFFFFF"/>
                </a:solidFill>
                <a:latin typeface="Arial"/>
                <a:ea typeface="Arial"/>
                <a:cs typeface="Arial"/>
                <a:sym typeface="Arial" panose="020B0604020202020204" pitchFamily="34" charset="0"/>
              </a:defRPr>
            </a:lvl4pPr>
            <a:lvl5pPr lvl="4" algn="ctr" rtl="0" eaLnBrk="0" fontAlgn="base" hangingPunct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Arial" panose="020B0604020202020204" pitchFamily="34" charset="0"/>
              <a:buNone/>
              <a:defRPr sz="1800">
                <a:solidFill>
                  <a:srgbClr val="FFFFFF"/>
                </a:solidFill>
                <a:latin typeface="Arial"/>
                <a:ea typeface="Arial"/>
                <a:cs typeface="Arial"/>
                <a:sym typeface="Arial" panose="020B0604020202020204" pitchFamily="34" charset="0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eaLnBrk="1" fontAlgn="auto" hangingPunct="1">
              <a:buClr>
                <a:schemeClr val="dk1"/>
              </a:buClr>
              <a:buSzPts val="1100"/>
              <a:buFont typeface="Playfair Display"/>
              <a:buNone/>
              <a:defRPr/>
            </a:pPr>
            <a:r>
              <a:rPr lang="en-US" altLang="zh-TW" b="1" kern="0" dirty="0">
                <a:solidFill>
                  <a:schemeClr val="tx1"/>
                </a:solidFill>
                <a:latin typeface="Times" pitchFamily="2" charset="0"/>
                <a:ea typeface="Baskerville" panose="02020502070401020303" pitchFamily="18" charset="0"/>
                <a:cs typeface="Didot" panose="02000503000000020003" pitchFamily="2" charset="-79"/>
                <a:sym typeface="Playfair Display"/>
              </a:rPr>
              <a:t>Clean</a:t>
            </a:r>
            <a:r>
              <a:rPr lang="zh-TW" altLang="en-US" b="1" kern="0" dirty="0">
                <a:solidFill>
                  <a:schemeClr val="tx1"/>
                </a:solidFill>
                <a:latin typeface="Times" pitchFamily="2" charset="0"/>
                <a:ea typeface="Baskerville" panose="02020502070401020303" pitchFamily="18" charset="0"/>
                <a:cs typeface="Didot" panose="02000503000000020003" pitchFamily="2" charset="-79"/>
                <a:sym typeface="Playfair Display"/>
              </a:rPr>
              <a:t> </a:t>
            </a:r>
            <a:r>
              <a:rPr lang="en-US" altLang="zh-TW" b="1" kern="0" dirty="0">
                <a:solidFill>
                  <a:schemeClr val="tx1"/>
                </a:solidFill>
                <a:latin typeface="Times" pitchFamily="2" charset="0"/>
                <a:ea typeface="Baskerville" panose="02020502070401020303" pitchFamily="18" charset="0"/>
                <a:cs typeface="Didot" panose="02000503000000020003" pitchFamily="2" charset="-79"/>
                <a:sym typeface="Playfair Display"/>
              </a:rPr>
              <a:t>Cut</a:t>
            </a:r>
            <a:endParaRPr lang="en-US" b="1" kern="0" dirty="0">
              <a:solidFill>
                <a:schemeClr val="tx1"/>
              </a:solidFill>
              <a:latin typeface="Times" pitchFamily="2" charset="0"/>
              <a:ea typeface="Baskerville" panose="02020502070401020303" pitchFamily="18" charset="0"/>
              <a:cs typeface="Didot" panose="02000503000000020003" pitchFamily="2" charset="-79"/>
              <a:sym typeface="Playfair Display"/>
            </a:endParaRPr>
          </a:p>
        </p:txBody>
      </p:sp>
      <p:pic>
        <p:nvPicPr>
          <p:cNvPr id="44" name="Picture 82">
            <a:extLst>
              <a:ext uri="{FF2B5EF4-FFF2-40B4-BE49-F238E27FC236}">
                <a16:creationId xmlns:a16="http://schemas.microsoft.com/office/drawing/2014/main" id="{1538725E-0B4A-354D-A170-D3D1A100094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386239" y="5382825"/>
            <a:ext cx="901533" cy="8988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810BB353-922F-9249-A313-0798213AC9D7}"/>
              </a:ext>
            </a:extLst>
          </p:cNvPr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0922" y="1392238"/>
            <a:ext cx="2436389" cy="5465762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77A1AFD7-98B8-984E-822F-D72ED24C6BDC}"/>
              </a:ext>
            </a:extLst>
          </p:cNvPr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279093" y="4406207"/>
            <a:ext cx="1613764" cy="2151685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2E660D6E-3E17-1D4A-B3A4-D29EBC25D5A1}"/>
              </a:ext>
            </a:extLst>
          </p:cNvPr>
          <p:cNvPicPr>
            <a:picLocks noChangeAspect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103339" y="475322"/>
            <a:ext cx="2226040" cy="3072002"/>
          </a:xfrm>
          <a:prstGeom prst="rect">
            <a:avLst/>
          </a:prstGeom>
        </p:spPr>
      </p:pic>
      <p:sp>
        <p:nvSpPr>
          <p:cNvPr id="24" name="Google Shape;231;p33">
            <a:extLst>
              <a:ext uri="{FF2B5EF4-FFF2-40B4-BE49-F238E27FC236}">
                <a16:creationId xmlns:a16="http://schemas.microsoft.com/office/drawing/2014/main" id="{AB29F4B1-DECE-0945-8B60-E75F017E387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252255" y="1422748"/>
            <a:ext cx="3667440" cy="3444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21900" tIns="121900" rIns="121900" bIns="121900" anchor="b"/>
          <a:lstStyle>
            <a:lvl1pPr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  <a:lvl2pPr marL="742950" indent="-285750"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2pPr>
            <a:lvl3pPr marL="1143000" indent="-228600"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3pPr>
            <a:lvl4pPr marL="1600200" indent="-228600"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4pPr>
            <a:lvl5pPr marL="2057400" indent="-228600"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9pPr>
          </a:lstStyle>
          <a:p>
            <a:pPr algn="ctr">
              <a:buSzPts val="1100"/>
              <a:defRPr/>
            </a:pPr>
            <a:r>
              <a:rPr lang="en-US" altLang="zh-TW" sz="1600" b="1" dirty="0">
                <a:solidFill>
                  <a:srgbClr val="EC4180"/>
                </a:solidFill>
                <a:latin typeface="Times" pitchFamily="2" charset="0"/>
                <a:ea typeface="Baskerville" panose="02020502070401020303" pitchFamily="18" charset="0"/>
                <a:cs typeface="Didot" panose="02000503000000020003" pitchFamily="2" charset="-79"/>
                <a:sym typeface="Playfair Display" pitchFamily="2" charset="0"/>
              </a:rPr>
              <a:t>Multi Visual Effect </a:t>
            </a:r>
          </a:p>
          <a:p>
            <a:pPr algn="ctr">
              <a:buSzPts val="1100"/>
              <a:defRPr/>
            </a:pPr>
            <a:r>
              <a:rPr lang="en-US" altLang="zh-TW" sz="1600" b="1" dirty="0">
                <a:solidFill>
                  <a:srgbClr val="EC4180"/>
                </a:solidFill>
                <a:latin typeface="Times" pitchFamily="2" charset="0"/>
                <a:ea typeface="Baskerville" panose="02020502070401020303" pitchFamily="18" charset="0"/>
                <a:cs typeface="Didot" panose="02000503000000020003" pitchFamily="2" charset="-79"/>
                <a:sym typeface="Playfair Display" pitchFamily="2" charset="0"/>
              </a:rPr>
              <a:t>with </a:t>
            </a:r>
          </a:p>
          <a:p>
            <a:pPr algn="ctr">
              <a:buSzPts val="1100"/>
              <a:defRPr/>
            </a:pPr>
            <a:r>
              <a:rPr lang="en-US" altLang="zh-TW" sz="1600" b="1" dirty="0">
                <a:solidFill>
                  <a:srgbClr val="EC4180"/>
                </a:solidFill>
                <a:latin typeface="Times" pitchFamily="2" charset="0"/>
                <a:ea typeface="Baskerville" panose="02020502070401020303" pitchFamily="18" charset="0"/>
                <a:cs typeface="Didot" panose="02000503000000020003" pitchFamily="2" charset="-79"/>
                <a:sym typeface="Playfair Display" pitchFamily="2" charset="0"/>
              </a:rPr>
              <a:t>different mix-and-match colors</a:t>
            </a:r>
            <a:endParaRPr lang="en-US" altLang="en-US" sz="1600" b="1" dirty="0">
              <a:solidFill>
                <a:srgbClr val="EC4180"/>
              </a:solidFill>
              <a:latin typeface="Times" pitchFamily="2" charset="0"/>
              <a:ea typeface="Baskerville" panose="02020502070401020303" pitchFamily="18" charset="0"/>
              <a:cs typeface="Didot" panose="02000503000000020003" pitchFamily="2" charset="-79"/>
              <a:sym typeface="Playfair Display" pitchFamily="2" charset="0"/>
            </a:endParaRP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BCDD3EFD-59C6-1C41-875E-A185E1F28B26}"/>
              </a:ext>
            </a:extLst>
          </p:cNvPr>
          <p:cNvPicPr>
            <a:picLocks noChangeAspect="1"/>
          </p:cNvPicPr>
          <p:nvPr/>
        </p:nvPicPr>
        <p:blipFill>
          <a:blip r:embed="rId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081261" y="3737205"/>
            <a:ext cx="1866424" cy="29511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78909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Rectangle 40">
            <a:extLst>
              <a:ext uri="{FF2B5EF4-FFF2-40B4-BE49-F238E27FC236}">
                <a16:creationId xmlns:a16="http://schemas.microsoft.com/office/drawing/2014/main" id="{0ADF2A7D-68E2-3E45-9278-0447A9D0B31D}"/>
              </a:ext>
            </a:extLst>
          </p:cNvPr>
          <p:cNvSpPr/>
          <p:nvPr/>
        </p:nvSpPr>
        <p:spPr>
          <a:xfrm>
            <a:off x="0" y="1588"/>
            <a:ext cx="12192000" cy="307975"/>
          </a:xfrm>
          <a:prstGeom prst="rect">
            <a:avLst/>
          </a:prstGeom>
          <a:solidFill>
            <a:srgbClr val="EC418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defRPr/>
            </a:pPr>
            <a:endParaRPr lang="en-US" altLang="zh-CN">
              <a:solidFill>
                <a:srgbClr val="FF0400"/>
              </a:solidFill>
              <a:ea typeface="SimSun" panose="02010600030101010101" pitchFamily="2" charset="-122"/>
            </a:endParaRP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BA6D0610-8857-334C-A4FC-F46597E2AB35}"/>
              </a:ext>
            </a:extLst>
          </p:cNvPr>
          <p:cNvSpPr txBox="1"/>
          <p:nvPr/>
        </p:nvSpPr>
        <p:spPr bwMode="auto">
          <a:xfrm>
            <a:off x="684213" y="47625"/>
            <a:ext cx="10826750" cy="26670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en-US" altLang="zh-TW" sz="1100" b="1" spc="150" dirty="0">
                <a:solidFill>
                  <a:schemeClr val="bg1"/>
                </a:solidFill>
                <a:latin typeface="Poppins Medium" pitchFamily="2" charset="77"/>
                <a:ea typeface="Montserrat" charset="0"/>
                <a:cs typeface="Poppins Medium" pitchFamily="2" charset="77"/>
              </a:rPr>
              <a:t>NEW TEXTURES </a:t>
            </a:r>
            <a:r>
              <a:rPr lang="en-US" altLang="zh-TW" sz="1100" b="1" spc="150" dirty="0">
                <a:solidFill>
                  <a:srgbClr val="FFFF00"/>
                </a:solidFill>
                <a:latin typeface="Poppins Medium" pitchFamily="2" charset="77"/>
                <a:ea typeface="Montserrat" charset="0"/>
                <a:cs typeface="Poppins Medium" pitchFamily="2" charset="77"/>
              </a:rPr>
              <a:t>FOR APPAREL</a:t>
            </a:r>
            <a:endParaRPr lang="en-US" sz="1100" b="1" spc="150" dirty="0">
              <a:solidFill>
                <a:srgbClr val="FFFF00"/>
              </a:solidFill>
              <a:latin typeface="Poppins Medium" pitchFamily="2" charset="77"/>
              <a:ea typeface="Montserrat" charset="0"/>
              <a:cs typeface="Poppins Medium" pitchFamily="2" charset="77"/>
            </a:endParaRPr>
          </a:p>
        </p:txBody>
      </p:sp>
      <p:sp>
        <p:nvSpPr>
          <p:cNvPr id="43" name="Google Shape;197;p31">
            <a:extLst>
              <a:ext uri="{FF2B5EF4-FFF2-40B4-BE49-F238E27FC236}">
                <a16:creationId xmlns:a16="http://schemas.microsoft.com/office/drawing/2014/main" id="{1C45DD93-EADF-C84E-8E0A-23248A298E4F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950913"/>
            <a:ext cx="3725863" cy="441325"/>
          </a:xfrm>
          <a:prstGeom prst="rect">
            <a:avLst/>
          </a:prstGeom>
          <a:solidFill>
            <a:srgbClr val="EC4180"/>
          </a:solidFill>
          <a:ln>
            <a:noFill/>
          </a:ln>
          <a:extLst/>
        </p:spPr>
        <p:txBody>
          <a:bodyPr lIns="121900" tIns="121900" rIns="121900" bIns="121900" anchor="ctr"/>
          <a:lstStyle>
            <a:lvl1pPr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  <a:lvl2pPr marL="742950" indent="-285750"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2pPr>
            <a:lvl3pPr marL="1143000" indent="-228600"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3pPr>
            <a:lvl4pPr marL="1600200" indent="-228600"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4pPr>
            <a:lvl5pPr marL="2057400" indent="-228600"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altLang="en-US" sz="1867" dirty="0">
              <a:solidFill>
                <a:srgbClr val="FF0400"/>
              </a:solidFill>
            </a:endParaRPr>
          </a:p>
        </p:txBody>
      </p:sp>
      <p:sp>
        <p:nvSpPr>
          <p:cNvPr id="40980" name="Rectangle 46">
            <a:extLst>
              <a:ext uri="{FF2B5EF4-FFF2-40B4-BE49-F238E27FC236}">
                <a16:creationId xmlns:a16="http://schemas.microsoft.com/office/drawing/2014/main" id="{A4FDA419-43DC-D64C-98CF-837AF8F0C27B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7499" y="406400"/>
            <a:ext cx="5501409" cy="1015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Clr>
                <a:srgbClr val="274E13"/>
              </a:buClr>
              <a:buSzPts val="1200"/>
              <a:buNone/>
            </a:pPr>
            <a:r>
              <a:rPr lang="en-US" altLang="zh-TW" sz="3600" b="1" dirty="0">
                <a:solidFill>
                  <a:srgbClr val="EC4180"/>
                </a:solidFill>
                <a:latin typeface="Times" pitchFamily="2" charset="0"/>
                <a:ea typeface="Baskerville SemiBold" panose="02020502070401020303" pitchFamily="18" charset="0"/>
                <a:cs typeface="Didot" panose="02000503000000020003" pitchFamily="2" charset="-79"/>
                <a:sym typeface="Playfair Display"/>
              </a:rPr>
              <a:t>NEW TEXTURES </a:t>
            </a:r>
            <a:r>
              <a:rPr lang="en-US" altLang="zh-TW" b="1" dirty="0">
                <a:solidFill>
                  <a:srgbClr val="EC4180"/>
                </a:solidFill>
                <a:latin typeface="Times" pitchFamily="2" charset="0"/>
                <a:ea typeface="Baskerville SemiBold" panose="02020502070401020303" pitchFamily="18" charset="0"/>
                <a:cs typeface="Didot" panose="02000503000000020003" pitchFamily="2" charset="-79"/>
                <a:sym typeface="Playfair Display"/>
              </a:rPr>
              <a:t>-</a:t>
            </a:r>
            <a:r>
              <a:rPr lang="zh-TW" altLang="en-US" b="1" dirty="0">
                <a:solidFill>
                  <a:srgbClr val="EC4180"/>
                </a:solidFill>
                <a:latin typeface="Times" pitchFamily="2" charset="0"/>
                <a:ea typeface="Baskerville SemiBold" panose="02020502070401020303" pitchFamily="18" charset="0"/>
                <a:cs typeface="Didot" panose="02000503000000020003" pitchFamily="2" charset="-79"/>
                <a:sym typeface="Playfair Display"/>
              </a:rPr>
              <a:t> </a:t>
            </a:r>
            <a:r>
              <a:rPr lang="en-US" altLang="zh-TW" sz="1600" b="1" dirty="0">
                <a:solidFill>
                  <a:srgbClr val="59A8E6"/>
                </a:solidFill>
                <a:latin typeface="Times" pitchFamily="2" charset="0"/>
                <a:ea typeface="Baskerville SemiBold" panose="02020502070401020303" pitchFamily="18" charset="0"/>
                <a:cs typeface="Didot" panose="02000503000000020003" pitchFamily="2" charset="-79"/>
                <a:sym typeface="Playfair Display"/>
              </a:rPr>
              <a:t>for Apparel</a:t>
            </a:r>
            <a:endParaRPr lang="en-HK" altLang="zh-TW" sz="1600" b="1" dirty="0">
              <a:solidFill>
                <a:srgbClr val="59A8E6"/>
              </a:solidFill>
              <a:latin typeface="Times" pitchFamily="2" charset="0"/>
              <a:ea typeface="Baskerville SemiBold" panose="02020502070401020303" pitchFamily="18" charset="0"/>
              <a:cs typeface="Didot" panose="02000503000000020003" pitchFamily="2" charset="-79"/>
              <a:sym typeface="Playfair Display"/>
            </a:endParaRPr>
          </a:p>
          <a:p>
            <a:pPr eaLnBrk="1" hangingPunct="1">
              <a:lnSpc>
                <a:spcPct val="100000"/>
              </a:lnSpc>
              <a:spcBef>
                <a:spcPct val="0"/>
              </a:spcBef>
              <a:buClr>
                <a:srgbClr val="274E13"/>
              </a:buClr>
              <a:buSzPts val="1200"/>
              <a:buFont typeface="Playfair Display"/>
              <a:buNone/>
            </a:pPr>
            <a:r>
              <a:rPr lang="en-HK" altLang="zh-TW" sz="2400" b="1" dirty="0">
                <a:solidFill>
                  <a:schemeClr val="bg1"/>
                </a:solidFill>
                <a:latin typeface="Times" pitchFamily="2" charset="0"/>
                <a:cs typeface="Arial" panose="020B0604020202020204" pitchFamily="34" charset="0"/>
                <a:sym typeface="Arial" panose="020B0604020202020204" pitchFamily="34" charset="0"/>
              </a:rPr>
              <a:t>Tactile Stripe</a:t>
            </a:r>
            <a:endParaRPr lang="en-US" altLang="zh-TW" sz="2400" b="1" baseline="30000" dirty="0">
              <a:solidFill>
                <a:schemeClr val="bg1"/>
              </a:solidFill>
              <a:latin typeface="Times" pitchFamily="2" charset="0"/>
              <a:ea typeface="Baskerville SemiBold" panose="02020502070401020303" pitchFamily="18" charset="0"/>
              <a:cs typeface="Didot" panose="02000503000000020003" pitchFamily="2" charset="-79"/>
              <a:sym typeface="Arial" panose="020B0604020202020204" pitchFamily="34" charset="0"/>
            </a:endParaRPr>
          </a:p>
        </p:txBody>
      </p:sp>
      <p:sp>
        <p:nvSpPr>
          <p:cNvPr id="55" name="Google Shape;231;p33">
            <a:extLst>
              <a:ext uri="{FF2B5EF4-FFF2-40B4-BE49-F238E27FC236}">
                <a16:creationId xmlns:a16="http://schemas.microsoft.com/office/drawing/2014/main" id="{4A48A0F5-8CF5-9A47-B4F1-09A232916B6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989130" y="2852740"/>
            <a:ext cx="2097089" cy="3476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21900" tIns="121900" rIns="121900" bIns="121900" anchor="b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Clr>
                <a:srgbClr val="000000"/>
              </a:buClr>
              <a:buSzPts val="1100"/>
              <a:buNone/>
            </a:pPr>
            <a:r>
              <a:rPr lang="en-US" altLang="zh-TW" sz="1400" b="1" dirty="0">
                <a:latin typeface="Times" pitchFamily="2" charset="0"/>
                <a:ea typeface="Baskerville" panose="02020502070401020303" pitchFamily="18" charset="0"/>
                <a:cs typeface="Didot" panose="02000503000000020003" pitchFamily="2" charset="-79"/>
                <a:sym typeface="Playfair Display"/>
              </a:rPr>
              <a:t>SR-15861(TG)</a:t>
            </a:r>
            <a:endParaRPr lang="en-US" altLang="en-US" sz="1400" b="1" dirty="0">
              <a:latin typeface="Times" pitchFamily="2" charset="0"/>
              <a:ea typeface="Baskerville" panose="02020502070401020303" pitchFamily="18" charset="0"/>
              <a:cs typeface="Didot" panose="02000503000000020003" pitchFamily="2" charset="-79"/>
              <a:sym typeface="Playfair Display"/>
            </a:endParaRPr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id="{3BB21258-0CBF-BA4A-8ECF-1C3DD77A6346}"/>
              </a:ext>
            </a:extLst>
          </p:cNvPr>
          <p:cNvSpPr txBox="1"/>
          <p:nvPr/>
        </p:nvSpPr>
        <p:spPr>
          <a:xfrm>
            <a:off x="8024056" y="4256665"/>
            <a:ext cx="1403350" cy="27622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fontAlgn="auto" hangingPunct="1">
              <a:spcAft>
                <a:spcPts val="2133"/>
              </a:spcAft>
              <a:defRPr/>
            </a:pPr>
            <a:r>
              <a:rPr lang="en-US" sz="1200" kern="0" dirty="0">
                <a:latin typeface="Arial" panose="020B0604020202020204" pitchFamily="34" charset="0"/>
                <a:cs typeface="Arial" panose="020B0604020202020204" pitchFamily="34" charset="0"/>
              </a:rPr>
              <a:t>54” X 210</a:t>
            </a:r>
            <a:r>
              <a:rPr lang="zh-TW" altLang="en-US" sz="1200" kern="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kern="0" dirty="0" err="1">
                <a:latin typeface="Arial" panose="020B0604020202020204" pitchFamily="34" charset="0"/>
                <a:cs typeface="Arial" panose="020B0604020202020204" pitchFamily="34" charset="0"/>
              </a:rPr>
              <a:t>gsm</a:t>
            </a:r>
            <a:endParaRPr lang="en-US" sz="1200" kern="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7" name="TextBox 59">
            <a:extLst>
              <a:ext uri="{FF2B5EF4-FFF2-40B4-BE49-F238E27FC236}">
                <a16:creationId xmlns:a16="http://schemas.microsoft.com/office/drawing/2014/main" id="{BFD25B9A-2550-A445-8017-4CC9045F9F6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024056" y="3262315"/>
            <a:ext cx="1844675" cy="2873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15000"/>
              </a:lnSpc>
              <a:spcBef>
                <a:spcPct val="0"/>
              </a:spcBef>
              <a:spcAft>
                <a:spcPts val="2138"/>
              </a:spcAft>
              <a:buClr>
                <a:srgbClr val="000000"/>
              </a:buClr>
              <a:buSzPts val="1100"/>
              <a:buFont typeface="Arial" panose="020B0604020202020204" pitchFamily="34" charset="0"/>
              <a:buNone/>
            </a:pPr>
            <a:r>
              <a:rPr lang="en-US" altLang="en-US" sz="1200" dirty="0">
                <a:latin typeface="Arial" panose="020B0604020202020204" pitchFamily="34" charset="0"/>
                <a:ea typeface="新細明體" panose="02020500000000000000" pitchFamily="18" charset="-120"/>
                <a:cs typeface="Arial" panose="020B0604020202020204" pitchFamily="34" charset="0"/>
                <a:sym typeface="Open Sans Light" pitchFamily="34" charset="0"/>
              </a:rPr>
              <a:t>79</a:t>
            </a:r>
            <a:r>
              <a:rPr lang="en-HK" altLang="en-US" sz="1200" dirty="0">
                <a:latin typeface="Arial" panose="020B0604020202020204" pitchFamily="34" charset="0"/>
                <a:ea typeface="新細明體" panose="02020500000000000000" pitchFamily="18" charset="-120"/>
                <a:cs typeface="Arial" panose="020B0604020202020204" pitchFamily="34" charset="0"/>
                <a:sym typeface="Open Sans Light" pitchFamily="34" charset="0"/>
              </a:rPr>
              <a:t>%</a:t>
            </a:r>
            <a:r>
              <a:rPr lang="en-US" altLang="en-US" sz="1200" dirty="0">
                <a:latin typeface="Arial" panose="020B0604020202020204" pitchFamily="34" charset="0"/>
                <a:ea typeface="新細明體" panose="02020500000000000000" pitchFamily="18" charset="-120"/>
                <a:cs typeface="Arial" panose="020B0604020202020204" pitchFamily="34" charset="0"/>
                <a:sym typeface="Open Sans Light" pitchFamily="34" charset="0"/>
              </a:rPr>
              <a:t>   </a:t>
            </a:r>
            <a:r>
              <a:rPr lang="en-US" altLang="zh-TW" sz="1200" dirty="0">
                <a:latin typeface="Arial" panose="020B0604020202020204" pitchFamily="34" charset="0"/>
                <a:cs typeface="Arial" panose="020B0604020202020204" pitchFamily="34" charset="0"/>
                <a:sym typeface="Open Sans Light" pitchFamily="34" charset="0"/>
              </a:rPr>
              <a:t>Nylon</a:t>
            </a:r>
            <a:endParaRPr lang="en-HK" altLang="en-US" sz="1200" dirty="0">
              <a:latin typeface="Arial" panose="020B0604020202020204" pitchFamily="34" charset="0"/>
              <a:ea typeface="新細明體" panose="02020500000000000000" pitchFamily="18" charset="-120"/>
              <a:cs typeface="Arial" panose="020B0604020202020204" pitchFamily="34" charset="0"/>
              <a:sym typeface="Open Sans Light" pitchFamily="34" charset="0"/>
            </a:endParaRPr>
          </a:p>
        </p:txBody>
      </p:sp>
      <p:sp>
        <p:nvSpPr>
          <p:cNvPr id="58" name="TextBox 59">
            <a:extLst>
              <a:ext uri="{FF2B5EF4-FFF2-40B4-BE49-F238E27FC236}">
                <a16:creationId xmlns:a16="http://schemas.microsoft.com/office/drawing/2014/main" id="{14AE2E43-BAF0-054C-9475-D592AFAB1F2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024056" y="3547324"/>
            <a:ext cx="1844675" cy="2873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lnSpc>
                <a:spcPct val="115000"/>
              </a:lnSpc>
              <a:spcBef>
                <a:spcPct val="0"/>
              </a:spcBef>
              <a:spcAft>
                <a:spcPts val="2138"/>
              </a:spcAft>
              <a:buClr>
                <a:srgbClr val="000000"/>
              </a:buClr>
              <a:buSzPts val="1100"/>
              <a:buNone/>
            </a:pPr>
            <a:r>
              <a:rPr lang="en-US" altLang="en-US" sz="1200" dirty="0">
                <a:latin typeface="Arial" panose="020B0604020202020204" pitchFamily="34" charset="0"/>
                <a:ea typeface="新細明體" panose="02020500000000000000" pitchFamily="18" charset="-120"/>
                <a:cs typeface="Arial" panose="020B0604020202020204" pitchFamily="34" charset="0"/>
                <a:sym typeface="Open Sans Light" pitchFamily="34" charset="0"/>
              </a:rPr>
              <a:t>21</a:t>
            </a:r>
            <a:r>
              <a:rPr lang="en-HK" altLang="en-US" sz="1200" dirty="0">
                <a:latin typeface="Arial" panose="020B0604020202020204" pitchFamily="34" charset="0"/>
                <a:ea typeface="新細明體" panose="02020500000000000000" pitchFamily="18" charset="-120"/>
                <a:cs typeface="Arial" panose="020B0604020202020204" pitchFamily="34" charset="0"/>
                <a:sym typeface="Open Sans Light" pitchFamily="34" charset="0"/>
              </a:rPr>
              <a:t>%</a:t>
            </a:r>
            <a:r>
              <a:rPr lang="en-US" altLang="en-US" sz="1200" dirty="0">
                <a:latin typeface="Arial" panose="020B0604020202020204" pitchFamily="34" charset="0"/>
                <a:ea typeface="新細明體" panose="02020500000000000000" pitchFamily="18" charset="-120"/>
                <a:cs typeface="Arial" panose="020B0604020202020204" pitchFamily="34" charset="0"/>
                <a:sym typeface="Open Sans Light" pitchFamily="34" charset="0"/>
              </a:rPr>
              <a:t>   Elastane</a:t>
            </a:r>
            <a:endParaRPr lang="en-HK" altLang="en-US" sz="1200" dirty="0">
              <a:latin typeface="Arial" panose="020B0604020202020204" pitchFamily="34" charset="0"/>
              <a:ea typeface="新細明體" panose="02020500000000000000" pitchFamily="18" charset="-120"/>
              <a:cs typeface="Arial" panose="020B0604020202020204" pitchFamily="34" charset="0"/>
              <a:sym typeface="Open Sans Light" pitchFamily="34" charset="0"/>
            </a:endParaRPr>
          </a:p>
        </p:txBody>
      </p:sp>
      <p:sp>
        <p:nvSpPr>
          <p:cNvPr id="63" name="Google Shape;231;p33">
            <a:extLst>
              <a:ext uri="{FF2B5EF4-FFF2-40B4-BE49-F238E27FC236}">
                <a16:creationId xmlns:a16="http://schemas.microsoft.com/office/drawing/2014/main" id="{288F5F47-300A-624C-9D2B-053CB7781A7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503464" y="2852740"/>
            <a:ext cx="2097089" cy="3476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21900" tIns="121900" rIns="121900" bIns="121900" anchor="b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Clr>
                <a:srgbClr val="000000"/>
              </a:buClr>
              <a:buSzPts val="1100"/>
              <a:buNone/>
            </a:pPr>
            <a:r>
              <a:rPr lang="en-US" altLang="zh-TW" sz="1400" b="1" dirty="0">
                <a:latin typeface="Times" pitchFamily="2" charset="0"/>
                <a:ea typeface="Baskerville" panose="02020502070401020303" pitchFamily="18" charset="0"/>
                <a:cs typeface="Didot" panose="02000503000000020003" pitchFamily="2" charset="-79"/>
                <a:sym typeface="Playfair Display"/>
              </a:rPr>
              <a:t>SR-15850(JF)-2</a:t>
            </a:r>
            <a:endParaRPr lang="en-US" altLang="en-US" sz="1400" b="1" dirty="0">
              <a:latin typeface="Times" pitchFamily="2" charset="0"/>
              <a:ea typeface="Baskerville" panose="02020502070401020303" pitchFamily="18" charset="0"/>
              <a:cs typeface="Didot" panose="02000503000000020003" pitchFamily="2" charset="-79"/>
              <a:sym typeface="Playfair Display"/>
            </a:endParaRPr>
          </a:p>
        </p:txBody>
      </p:sp>
      <p:sp>
        <p:nvSpPr>
          <p:cNvPr id="64" name="TextBox 63">
            <a:extLst>
              <a:ext uri="{FF2B5EF4-FFF2-40B4-BE49-F238E27FC236}">
                <a16:creationId xmlns:a16="http://schemas.microsoft.com/office/drawing/2014/main" id="{2A0F4D30-43B2-A64F-A87F-78EA180F0408}"/>
              </a:ext>
            </a:extLst>
          </p:cNvPr>
          <p:cNvSpPr txBox="1"/>
          <p:nvPr/>
        </p:nvSpPr>
        <p:spPr>
          <a:xfrm>
            <a:off x="5538390" y="4256665"/>
            <a:ext cx="1403350" cy="27622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fontAlgn="auto" hangingPunct="1">
              <a:spcAft>
                <a:spcPts val="2133"/>
              </a:spcAft>
              <a:defRPr/>
            </a:pPr>
            <a:r>
              <a:rPr lang="en-US" sz="1200" kern="0" dirty="0">
                <a:latin typeface="Arial" panose="020B0604020202020204" pitchFamily="34" charset="0"/>
                <a:cs typeface="Arial" panose="020B0604020202020204" pitchFamily="34" charset="0"/>
              </a:rPr>
              <a:t>51” X </a:t>
            </a:r>
            <a:r>
              <a:rPr lang="en-US" altLang="zh-TW" sz="1200" kern="0" dirty="0">
                <a:latin typeface="Arial" panose="020B0604020202020204" pitchFamily="34" charset="0"/>
                <a:cs typeface="Arial" panose="020B0604020202020204" pitchFamily="34" charset="0"/>
              </a:rPr>
              <a:t>175</a:t>
            </a:r>
            <a:r>
              <a:rPr lang="zh-TW" altLang="en-US" sz="1200" kern="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kern="0" dirty="0" err="1">
                <a:latin typeface="Arial" panose="020B0604020202020204" pitchFamily="34" charset="0"/>
                <a:cs typeface="Arial" panose="020B0604020202020204" pitchFamily="34" charset="0"/>
              </a:rPr>
              <a:t>gsm</a:t>
            </a:r>
            <a:endParaRPr lang="en-US" sz="1200" kern="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5" name="TextBox 59">
            <a:extLst>
              <a:ext uri="{FF2B5EF4-FFF2-40B4-BE49-F238E27FC236}">
                <a16:creationId xmlns:a16="http://schemas.microsoft.com/office/drawing/2014/main" id="{FE05857C-88B9-0C4A-846E-560EFB6D6E5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538390" y="3262315"/>
            <a:ext cx="1844675" cy="2873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15000"/>
              </a:lnSpc>
              <a:spcBef>
                <a:spcPct val="0"/>
              </a:spcBef>
              <a:spcAft>
                <a:spcPts val="2138"/>
              </a:spcAft>
              <a:buClr>
                <a:srgbClr val="000000"/>
              </a:buClr>
              <a:buSzPts val="1100"/>
              <a:buFont typeface="Arial" panose="020B0604020202020204" pitchFamily="34" charset="0"/>
              <a:buNone/>
            </a:pPr>
            <a:r>
              <a:rPr lang="en-US" altLang="en-US" sz="1200" dirty="0">
                <a:latin typeface="Arial" panose="020B0604020202020204" pitchFamily="34" charset="0"/>
                <a:ea typeface="新細明體" panose="02020500000000000000" pitchFamily="18" charset="-120"/>
                <a:cs typeface="Arial" panose="020B0604020202020204" pitchFamily="34" charset="0"/>
                <a:sym typeface="Open Sans Light" pitchFamily="34" charset="0"/>
              </a:rPr>
              <a:t>48</a:t>
            </a:r>
            <a:r>
              <a:rPr lang="en-HK" altLang="en-US" sz="1200" dirty="0">
                <a:latin typeface="Arial" panose="020B0604020202020204" pitchFamily="34" charset="0"/>
                <a:ea typeface="新細明體" panose="02020500000000000000" pitchFamily="18" charset="-120"/>
                <a:cs typeface="Arial" panose="020B0604020202020204" pitchFamily="34" charset="0"/>
                <a:sym typeface="Open Sans Light" pitchFamily="34" charset="0"/>
              </a:rPr>
              <a:t>%</a:t>
            </a:r>
            <a:r>
              <a:rPr lang="en-US" altLang="en-US" sz="1200" dirty="0">
                <a:latin typeface="Arial" panose="020B0604020202020204" pitchFamily="34" charset="0"/>
                <a:ea typeface="新細明體" panose="02020500000000000000" pitchFamily="18" charset="-120"/>
                <a:cs typeface="Arial" panose="020B0604020202020204" pitchFamily="34" charset="0"/>
                <a:sym typeface="Open Sans Light" pitchFamily="34" charset="0"/>
              </a:rPr>
              <a:t>   </a:t>
            </a:r>
            <a:r>
              <a:rPr lang="en-US" altLang="zh-TW" sz="1200" dirty="0">
                <a:latin typeface="Arial" panose="020B0604020202020204" pitchFamily="34" charset="0"/>
                <a:cs typeface="Arial" panose="020B0604020202020204" pitchFamily="34" charset="0"/>
                <a:sym typeface="Open Sans Light" pitchFamily="34" charset="0"/>
              </a:rPr>
              <a:t>Nylon</a:t>
            </a:r>
            <a:endParaRPr lang="en-HK" altLang="en-US" sz="1200" dirty="0">
              <a:latin typeface="Arial" panose="020B0604020202020204" pitchFamily="34" charset="0"/>
              <a:ea typeface="新細明體" panose="02020500000000000000" pitchFamily="18" charset="-120"/>
              <a:cs typeface="Arial" panose="020B0604020202020204" pitchFamily="34" charset="0"/>
              <a:sym typeface="Open Sans Light" pitchFamily="34" charset="0"/>
            </a:endParaRPr>
          </a:p>
        </p:txBody>
      </p:sp>
      <p:sp>
        <p:nvSpPr>
          <p:cNvPr id="66" name="TextBox 59">
            <a:extLst>
              <a:ext uri="{FF2B5EF4-FFF2-40B4-BE49-F238E27FC236}">
                <a16:creationId xmlns:a16="http://schemas.microsoft.com/office/drawing/2014/main" id="{3A893D34-991D-3D4C-82AC-D7C7DD9D59F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538390" y="3547324"/>
            <a:ext cx="1844675" cy="2873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lnSpc>
                <a:spcPct val="115000"/>
              </a:lnSpc>
              <a:spcBef>
                <a:spcPct val="0"/>
              </a:spcBef>
              <a:spcAft>
                <a:spcPts val="2138"/>
              </a:spcAft>
              <a:buClr>
                <a:srgbClr val="000000"/>
              </a:buClr>
              <a:buSzPts val="1100"/>
              <a:buNone/>
            </a:pPr>
            <a:r>
              <a:rPr lang="en-US" altLang="en-US" sz="1200" dirty="0">
                <a:latin typeface="Arial" panose="020B0604020202020204" pitchFamily="34" charset="0"/>
                <a:ea typeface="新細明體" panose="02020500000000000000" pitchFamily="18" charset="-120"/>
                <a:cs typeface="Arial" panose="020B0604020202020204" pitchFamily="34" charset="0"/>
                <a:sym typeface="Open Sans Light" pitchFamily="34" charset="0"/>
              </a:rPr>
              <a:t>52</a:t>
            </a:r>
            <a:r>
              <a:rPr lang="en-HK" altLang="en-US" sz="1200" dirty="0">
                <a:latin typeface="Arial" panose="020B0604020202020204" pitchFamily="34" charset="0"/>
                <a:ea typeface="新細明體" panose="02020500000000000000" pitchFamily="18" charset="-120"/>
                <a:cs typeface="Arial" panose="020B0604020202020204" pitchFamily="34" charset="0"/>
                <a:sym typeface="Open Sans Light" pitchFamily="34" charset="0"/>
              </a:rPr>
              <a:t>%</a:t>
            </a:r>
            <a:r>
              <a:rPr lang="en-US" altLang="en-US" sz="1200" dirty="0">
                <a:latin typeface="Arial" panose="020B0604020202020204" pitchFamily="34" charset="0"/>
                <a:ea typeface="新細明體" panose="02020500000000000000" pitchFamily="18" charset="-120"/>
                <a:cs typeface="Arial" panose="020B0604020202020204" pitchFamily="34" charset="0"/>
                <a:sym typeface="Open Sans Light" pitchFamily="34" charset="0"/>
              </a:rPr>
              <a:t>   Elastane</a:t>
            </a:r>
            <a:endParaRPr lang="en-HK" altLang="en-US" sz="1200" dirty="0">
              <a:latin typeface="Arial" panose="020B0604020202020204" pitchFamily="34" charset="0"/>
              <a:ea typeface="新細明體" panose="02020500000000000000" pitchFamily="18" charset="-120"/>
              <a:cs typeface="Arial" panose="020B0604020202020204" pitchFamily="34" charset="0"/>
              <a:sym typeface="Open Sans Light" pitchFamily="34" charset="0"/>
            </a:endParaRPr>
          </a:p>
        </p:txBody>
      </p:sp>
      <p:sp>
        <p:nvSpPr>
          <p:cNvPr id="100" name="Google Shape;231;p33">
            <a:extLst>
              <a:ext uri="{FF2B5EF4-FFF2-40B4-BE49-F238E27FC236}">
                <a16:creationId xmlns:a16="http://schemas.microsoft.com/office/drawing/2014/main" id="{E08EE84A-6F2B-0243-8E7E-5883D51A381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538389" y="2368552"/>
            <a:ext cx="4570055" cy="3444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21900" tIns="121900" rIns="121900" bIns="121900" anchor="b"/>
          <a:lstStyle>
            <a:lvl1pPr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  <a:lvl2pPr marL="742950" indent="-285750"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2pPr>
            <a:lvl3pPr marL="1143000" indent="-228600"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3pPr>
            <a:lvl4pPr marL="1600200" indent="-228600"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4pPr>
            <a:lvl5pPr marL="2057400" indent="-228600"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9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buSzPts val="1100"/>
              <a:buFont typeface="Playfair Display" pitchFamily="2" charset="0"/>
              <a:buNone/>
              <a:defRPr/>
            </a:pPr>
            <a:r>
              <a:rPr lang="en-US" altLang="zh-TW" sz="1867" b="1" dirty="0">
                <a:solidFill>
                  <a:srgbClr val="EC4180"/>
                </a:solidFill>
                <a:latin typeface="Times" pitchFamily="2" charset="0"/>
                <a:ea typeface="Baskerville" panose="02020502070401020303" pitchFamily="18" charset="0"/>
                <a:cs typeface="Didot" panose="02000503000000020003" pitchFamily="2" charset="-79"/>
                <a:sym typeface="Playfair Display" pitchFamily="2" charset="0"/>
              </a:rPr>
              <a:t>Interlock</a:t>
            </a:r>
            <a:endParaRPr lang="en-US" altLang="en-US" sz="1867" b="1" dirty="0">
              <a:solidFill>
                <a:srgbClr val="EC4180"/>
              </a:solidFill>
              <a:latin typeface="Times" pitchFamily="2" charset="0"/>
              <a:ea typeface="Baskerville" panose="02020502070401020303" pitchFamily="18" charset="0"/>
              <a:cs typeface="Didot" panose="02000503000000020003" pitchFamily="2" charset="-79"/>
              <a:sym typeface="Playfair Display" pitchFamily="2" charset="0"/>
            </a:endParaRPr>
          </a:p>
        </p:txBody>
      </p:sp>
      <p:cxnSp>
        <p:nvCxnSpPr>
          <p:cNvPr id="107" name="Straight Connector 106">
            <a:extLst>
              <a:ext uri="{FF2B5EF4-FFF2-40B4-BE49-F238E27FC236}">
                <a16:creationId xmlns:a16="http://schemas.microsoft.com/office/drawing/2014/main" id="{26C0C030-B25F-E64A-BB0A-B9748E764F5E}"/>
              </a:ext>
            </a:extLst>
          </p:cNvPr>
          <p:cNvCxnSpPr>
            <a:cxnSpLocks/>
          </p:cNvCxnSpPr>
          <p:nvPr/>
        </p:nvCxnSpPr>
        <p:spPr>
          <a:xfrm>
            <a:off x="5140037" y="2108200"/>
            <a:ext cx="0" cy="4602163"/>
          </a:xfrm>
          <a:prstGeom prst="line">
            <a:avLst/>
          </a:prstGeom>
          <a:ln w="25400">
            <a:solidFill>
              <a:srgbClr val="EC418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6" name="Google Shape;231;p33">
            <a:extLst>
              <a:ext uri="{FF2B5EF4-FFF2-40B4-BE49-F238E27FC236}">
                <a16:creationId xmlns:a16="http://schemas.microsoft.com/office/drawing/2014/main" id="{B9A00CF3-8EAA-3D4E-947C-41D44DDD2CC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54371" y="2852740"/>
            <a:ext cx="2097089" cy="3476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21900" tIns="121900" rIns="121900" bIns="121900" anchor="b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Clr>
                <a:srgbClr val="000000"/>
              </a:buClr>
              <a:buSzPts val="1100"/>
              <a:buNone/>
            </a:pPr>
            <a:r>
              <a:rPr lang="en-US" altLang="zh-TW" sz="1400" b="1" dirty="0">
                <a:latin typeface="Times" pitchFamily="2" charset="0"/>
                <a:ea typeface="Baskerville" panose="02020502070401020303" pitchFamily="18" charset="0"/>
                <a:cs typeface="Didot" panose="02000503000000020003" pitchFamily="2" charset="-79"/>
                <a:sym typeface="Playfair Display"/>
              </a:rPr>
              <a:t>SH-15302(SG)WT(J)</a:t>
            </a:r>
            <a:endParaRPr lang="en-US" altLang="en-US" sz="1400" b="1" dirty="0">
              <a:latin typeface="Times" pitchFamily="2" charset="0"/>
              <a:ea typeface="Baskerville" panose="02020502070401020303" pitchFamily="18" charset="0"/>
              <a:cs typeface="Didot" panose="02000503000000020003" pitchFamily="2" charset="-79"/>
              <a:sym typeface="Playfair Display"/>
            </a:endParaRP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839E13A1-1203-3144-82A6-477EB60A457C}"/>
              </a:ext>
            </a:extLst>
          </p:cNvPr>
          <p:cNvSpPr txBox="1"/>
          <p:nvPr/>
        </p:nvSpPr>
        <p:spPr>
          <a:xfrm>
            <a:off x="2689297" y="4256665"/>
            <a:ext cx="1403350" cy="27622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fontAlgn="auto" hangingPunct="1">
              <a:spcAft>
                <a:spcPts val="2133"/>
              </a:spcAft>
              <a:defRPr/>
            </a:pPr>
            <a:r>
              <a:rPr lang="en-US" sz="1200" kern="0" dirty="0">
                <a:latin typeface="Arial" panose="020B0604020202020204" pitchFamily="34" charset="0"/>
                <a:cs typeface="Arial" panose="020B0604020202020204" pitchFamily="34" charset="0"/>
              </a:rPr>
              <a:t>63” X </a:t>
            </a:r>
            <a:r>
              <a:rPr lang="en-US" altLang="zh-TW" sz="1200" kern="0" dirty="0">
                <a:latin typeface="Arial" panose="020B0604020202020204" pitchFamily="34" charset="0"/>
                <a:cs typeface="Arial" panose="020B0604020202020204" pitchFamily="34" charset="0"/>
              </a:rPr>
              <a:t>130</a:t>
            </a:r>
            <a:r>
              <a:rPr lang="zh-TW" altLang="en-US" sz="1200" kern="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kern="0" dirty="0" err="1">
                <a:latin typeface="Arial" panose="020B0604020202020204" pitchFamily="34" charset="0"/>
                <a:cs typeface="Arial" panose="020B0604020202020204" pitchFamily="34" charset="0"/>
              </a:rPr>
              <a:t>gsm</a:t>
            </a:r>
            <a:endParaRPr lang="en-US" sz="1200" kern="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9" name="TextBox 59">
            <a:extLst>
              <a:ext uri="{FF2B5EF4-FFF2-40B4-BE49-F238E27FC236}">
                <a16:creationId xmlns:a16="http://schemas.microsoft.com/office/drawing/2014/main" id="{0DD971B2-DEBE-9849-8B75-D222CAAAA90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89297" y="3547324"/>
            <a:ext cx="1844675" cy="2873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15000"/>
              </a:lnSpc>
              <a:spcBef>
                <a:spcPct val="0"/>
              </a:spcBef>
              <a:spcAft>
                <a:spcPts val="2138"/>
              </a:spcAft>
              <a:buClr>
                <a:srgbClr val="000000"/>
              </a:buClr>
              <a:buSzPts val="1100"/>
              <a:buFont typeface="Arial" panose="020B0604020202020204" pitchFamily="34" charset="0"/>
              <a:buNone/>
            </a:pPr>
            <a:r>
              <a:rPr lang="en-US" altLang="en-US" sz="1200" dirty="0">
                <a:latin typeface="Arial" panose="020B0604020202020204" pitchFamily="34" charset="0"/>
                <a:ea typeface="新細明體" panose="02020500000000000000" pitchFamily="18" charset="-120"/>
                <a:cs typeface="Arial" panose="020B0604020202020204" pitchFamily="34" charset="0"/>
                <a:sym typeface="Open Sans Light" pitchFamily="34" charset="0"/>
              </a:rPr>
              <a:t>24</a:t>
            </a:r>
            <a:r>
              <a:rPr lang="en-HK" altLang="en-US" sz="1200" dirty="0">
                <a:latin typeface="Arial" panose="020B0604020202020204" pitchFamily="34" charset="0"/>
                <a:ea typeface="新細明體" panose="02020500000000000000" pitchFamily="18" charset="-120"/>
                <a:cs typeface="Arial" panose="020B0604020202020204" pitchFamily="34" charset="0"/>
                <a:sym typeface="Open Sans Light" pitchFamily="34" charset="0"/>
              </a:rPr>
              <a:t>%   Nylon</a:t>
            </a:r>
          </a:p>
        </p:txBody>
      </p:sp>
      <p:sp>
        <p:nvSpPr>
          <p:cNvPr id="50" name="TextBox 59">
            <a:extLst>
              <a:ext uri="{FF2B5EF4-FFF2-40B4-BE49-F238E27FC236}">
                <a16:creationId xmlns:a16="http://schemas.microsoft.com/office/drawing/2014/main" id="{61247054-11F1-7E48-8EAD-0A22D3A5BB5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89297" y="3832334"/>
            <a:ext cx="1844675" cy="2873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15000"/>
              </a:lnSpc>
              <a:spcBef>
                <a:spcPct val="0"/>
              </a:spcBef>
              <a:spcAft>
                <a:spcPts val="2138"/>
              </a:spcAft>
              <a:buClr>
                <a:srgbClr val="000000"/>
              </a:buClr>
              <a:buSzPts val="1100"/>
              <a:buFont typeface="Arial" panose="020B0604020202020204" pitchFamily="34" charset="0"/>
              <a:buNone/>
            </a:pPr>
            <a:r>
              <a:rPr lang="en-US" altLang="en-US" sz="1200" dirty="0">
                <a:latin typeface="Arial" panose="020B0604020202020204" pitchFamily="34" charset="0"/>
                <a:ea typeface="新細明體" panose="02020500000000000000" pitchFamily="18" charset="-120"/>
                <a:cs typeface="Arial" panose="020B0604020202020204" pitchFamily="34" charset="0"/>
                <a:sym typeface="Open Sans Light" pitchFamily="34" charset="0"/>
              </a:rPr>
              <a:t>10</a:t>
            </a:r>
            <a:r>
              <a:rPr lang="en-HK" altLang="en-US" sz="1200" dirty="0">
                <a:latin typeface="Arial" panose="020B0604020202020204" pitchFamily="34" charset="0"/>
                <a:ea typeface="新細明體" panose="02020500000000000000" pitchFamily="18" charset="-120"/>
                <a:cs typeface="Arial" panose="020B0604020202020204" pitchFamily="34" charset="0"/>
                <a:sym typeface="Open Sans Light" pitchFamily="34" charset="0"/>
              </a:rPr>
              <a:t>%</a:t>
            </a:r>
            <a:r>
              <a:rPr lang="en-US" altLang="en-US" sz="1200" dirty="0">
                <a:latin typeface="Arial" panose="020B0604020202020204" pitchFamily="34" charset="0"/>
                <a:ea typeface="新細明體" panose="02020500000000000000" pitchFamily="18" charset="-120"/>
                <a:cs typeface="Arial" panose="020B0604020202020204" pitchFamily="34" charset="0"/>
                <a:sym typeface="Open Sans Light" pitchFamily="34" charset="0"/>
              </a:rPr>
              <a:t>   Elastane</a:t>
            </a:r>
            <a:endParaRPr lang="en-HK" altLang="en-US" sz="1200" dirty="0">
              <a:latin typeface="Arial" panose="020B0604020202020204" pitchFamily="34" charset="0"/>
              <a:ea typeface="新細明體" panose="02020500000000000000" pitchFamily="18" charset="-120"/>
              <a:cs typeface="Arial" panose="020B0604020202020204" pitchFamily="34" charset="0"/>
              <a:sym typeface="Open Sans Light" pitchFamily="34" charset="0"/>
            </a:endParaRPr>
          </a:p>
        </p:txBody>
      </p:sp>
      <p:sp>
        <p:nvSpPr>
          <p:cNvPr id="52" name="Google Shape;231;p33">
            <a:extLst>
              <a:ext uri="{FF2B5EF4-FFF2-40B4-BE49-F238E27FC236}">
                <a16:creationId xmlns:a16="http://schemas.microsoft.com/office/drawing/2014/main" id="{11AB624B-E46C-E940-874A-33E3911546F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49610" y="2381361"/>
            <a:ext cx="2101850" cy="3444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21900" tIns="121900" rIns="121900" bIns="121900" anchor="b"/>
          <a:lstStyle>
            <a:lvl1pPr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  <a:lvl2pPr marL="742950" indent="-285750"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2pPr>
            <a:lvl3pPr marL="1143000" indent="-228600"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3pPr>
            <a:lvl4pPr marL="1600200" indent="-228600"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4pPr>
            <a:lvl5pPr marL="2057400" indent="-228600"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  <a:buSzPts val="1100"/>
              <a:buFont typeface="Playfair Display" pitchFamily="2" charset="0"/>
              <a:buNone/>
              <a:defRPr/>
            </a:pPr>
            <a:r>
              <a:rPr lang="en-US" altLang="zh-TW" sz="1867" b="1" dirty="0">
                <a:solidFill>
                  <a:srgbClr val="EC4180"/>
                </a:solidFill>
                <a:latin typeface="Times" pitchFamily="2" charset="0"/>
                <a:ea typeface="Baskerville" panose="02020502070401020303" pitchFamily="18" charset="0"/>
                <a:cs typeface="Didot" panose="02000503000000020003" pitchFamily="2" charset="-79"/>
                <a:sym typeface="Playfair Display" pitchFamily="2" charset="0"/>
              </a:rPr>
              <a:t>Jersey</a:t>
            </a:r>
            <a:endParaRPr lang="en-US" altLang="en-US" sz="1867" b="1" dirty="0">
              <a:solidFill>
                <a:srgbClr val="EC4180"/>
              </a:solidFill>
              <a:latin typeface="Times" pitchFamily="2" charset="0"/>
              <a:ea typeface="Baskerville" panose="02020502070401020303" pitchFamily="18" charset="0"/>
              <a:cs typeface="Didot" panose="02000503000000020003" pitchFamily="2" charset="-79"/>
              <a:sym typeface="Playfair Display" pitchFamily="2" charset="0"/>
            </a:endParaRPr>
          </a:p>
        </p:txBody>
      </p:sp>
      <p:sp>
        <p:nvSpPr>
          <p:cNvPr id="67" name="Rounded Rectangle 66">
            <a:extLst>
              <a:ext uri="{FF2B5EF4-FFF2-40B4-BE49-F238E27FC236}">
                <a16:creationId xmlns:a16="http://schemas.microsoft.com/office/drawing/2014/main" id="{16EAC725-3C36-7A44-8AE5-141D6209948B}"/>
              </a:ext>
            </a:extLst>
          </p:cNvPr>
          <p:cNvSpPr/>
          <p:nvPr/>
        </p:nvSpPr>
        <p:spPr bwMode="auto">
          <a:xfrm>
            <a:off x="3158789" y="3277906"/>
            <a:ext cx="1214428" cy="265113"/>
          </a:xfrm>
          <a:prstGeom prst="roundRect">
            <a:avLst/>
          </a:prstGeom>
          <a:solidFill>
            <a:srgbClr val="DB863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pic>
        <p:nvPicPr>
          <p:cNvPr id="27" name="Picture 26">
            <a:extLst>
              <a:ext uri="{FF2B5EF4-FFF2-40B4-BE49-F238E27FC236}">
                <a16:creationId xmlns:a16="http://schemas.microsoft.com/office/drawing/2014/main" id="{11D7B24C-EFA9-1A40-B87A-CF97FC37BA27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984370" y="4603751"/>
            <a:ext cx="2124074" cy="2124074"/>
          </a:xfrm>
          <a:prstGeom prst="rect">
            <a:avLst/>
          </a:prstGeom>
        </p:spPr>
      </p:pic>
      <p:pic>
        <p:nvPicPr>
          <p:cNvPr id="28" name="Picture 27">
            <a:extLst>
              <a:ext uri="{FF2B5EF4-FFF2-40B4-BE49-F238E27FC236}">
                <a16:creationId xmlns:a16="http://schemas.microsoft.com/office/drawing/2014/main" id="{50444ADE-8140-1A46-8B1E-1B345BFF3033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640627" y="4603751"/>
            <a:ext cx="2110833" cy="2110833"/>
          </a:xfrm>
          <a:prstGeom prst="rect">
            <a:avLst/>
          </a:prstGeom>
        </p:spPr>
      </p:pic>
      <p:pic>
        <p:nvPicPr>
          <p:cNvPr id="29" name="Picture 28">
            <a:extLst>
              <a:ext uri="{FF2B5EF4-FFF2-40B4-BE49-F238E27FC236}">
                <a16:creationId xmlns:a16="http://schemas.microsoft.com/office/drawing/2014/main" id="{D788B1C4-3F24-734B-8A36-D80030B11B2A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538390" y="4582571"/>
            <a:ext cx="2127792" cy="2127792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5102DCDE-D8AE-F446-B744-E38A62901023}"/>
              </a:ext>
            </a:extLst>
          </p:cNvPr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405337" y="1392238"/>
            <a:ext cx="3075032" cy="5465761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117EA528-180B-2846-8C19-0143308AD657}"/>
              </a:ext>
            </a:extLst>
          </p:cNvPr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754801" y="2467193"/>
            <a:ext cx="1293097" cy="2292725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DFB92452-9CCA-9747-A0DD-269676579900}"/>
              </a:ext>
            </a:extLst>
          </p:cNvPr>
          <p:cNvPicPr>
            <a:picLocks noChangeAspect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435519" y="4916084"/>
            <a:ext cx="1610954" cy="1800739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F74F90CD-0CFB-8A4E-AEE8-A1D21417B040}"/>
              </a:ext>
            </a:extLst>
          </p:cNvPr>
          <p:cNvPicPr>
            <a:picLocks noChangeAspect="1"/>
          </p:cNvPicPr>
          <p:nvPr/>
        </p:nvPicPr>
        <p:blipFill>
          <a:blip r:embed="rId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435519" y="491963"/>
            <a:ext cx="1192045" cy="1788067"/>
          </a:xfrm>
          <a:prstGeom prst="rect">
            <a:avLst/>
          </a:prstGeom>
        </p:spPr>
      </p:pic>
      <p:sp>
        <p:nvSpPr>
          <p:cNvPr id="30" name="TextBox 59">
            <a:extLst>
              <a:ext uri="{FF2B5EF4-FFF2-40B4-BE49-F238E27FC236}">
                <a16:creationId xmlns:a16="http://schemas.microsoft.com/office/drawing/2014/main" id="{0D646C91-8A51-F747-BD88-8B09C6BA2A0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89297" y="3262315"/>
            <a:ext cx="1844675" cy="2873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15000"/>
              </a:lnSpc>
              <a:spcBef>
                <a:spcPct val="0"/>
              </a:spcBef>
              <a:spcAft>
                <a:spcPts val="2138"/>
              </a:spcAft>
              <a:buClr>
                <a:srgbClr val="000000"/>
              </a:buClr>
              <a:buSzPts val="1100"/>
              <a:buFont typeface="Arial" panose="020B0604020202020204" pitchFamily="34" charset="0"/>
              <a:buNone/>
            </a:pPr>
            <a:r>
              <a:rPr lang="en-US" altLang="en-US" sz="1200" dirty="0">
                <a:latin typeface="Arial" panose="020B0604020202020204" pitchFamily="34" charset="0"/>
                <a:ea typeface="新細明體" panose="02020500000000000000" pitchFamily="18" charset="-120"/>
                <a:cs typeface="Arial" panose="020B0604020202020204" pitchFamily="34" charset="0"/>
                <a:sym typeface="Open Sans Light" pitchFamily="34" charset="0"/>
              </a:rPr>
              <a:t>66</a:t>
            </a:r>
            <a:r>
              <a:rPr lang="en-HK" altLang="en-US" sz="1200" dirty="0">
                <a:latin typeface="Arial" panose="020B0604020202020204" pitchFamily="34" charset="0"/>
                <a:ea typeface="新細明體" panose="02020500000000000000" pitchFamily="18" charset="-120"/>
                <a:cs typeface="Arial" panose="020B0604020202020204" pitchFamily="34" charset="0"/>
                <a:sym typeface="Open Sans Light" pitchFamily="34" charset="0"/>
              </a:rPr>
              <a:t>%</a:t>
            </a:r>
            <a:r>
              <a:rPr lang="en-US" altLang="en-US" sz="1200" dirty="0">
                <a:latin typeface="Arial" panose="020B0604020202020204" pitchFamily="34" charset="0"/>
                <a:ea typeface="新細明體" panose="02020500000000000000" pitchFamily="18" charset="-120"/>
                <a:cs typeface="Arial" panose="020B0604020202020204" pitchFamily="34" charset="0"/>
                <a:sym typeface="Open Sans Light" pitchFamily="34" charset="0"/>
              </a:rPr>
              <a:t>   </a:t>
            </a:r>
            <a:r>
              <a:rPr lang="en-US" altLang="zh-TW" sz="12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  <a:sym typeface="Open Sans Light" pitchFamily="34" charset="0"/>
              </a:rPr>
              <a:t>Supima</a:t>
            </a:r>
            <a:r>
              <a:rPr lang="en-US" altLang="zh-TW" sz="12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  <a:sym typeface="Open Sans Light" pitchFamily="34" charset="0"/>
              </a:rPr>
              <a:t> Cotton</a:t>
            </a:r>
            <a:endParaRPr lang="en-HK" altLang="en-US" sz="1200" b="1" dirty="0">
              <a:solidFill>
                <a:schemeClr val="bg1"/>
              </a:solidFill>
              <a:latin typeface="Arial" panose="020B0604020202020204" pitchFamily="34" charset="0"/>
              <a:ea typeface="新細明體" panose="02020500000000000000" pitchFamily="18" charset="-120"/>
              <a:cs typeface="Arial" panose="020B0604020202020204" pitchFamily="34" charset="0"/>
              <a:sym typeface="Open Sans Light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547218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Rectangle 40">
            <a:extLst>
              <a:ext uri="{FF2B5EF4-FFF2-40B4-BE49-F238E27FC236}">
                <a16:creationId xmlns:a16="http://schemas.microsoft.com/office/drawing/2014/main" id="{0ADF2A7D-68E2-3E45-9278-0447A9D0B31D}"/>
              </a:ext>
            </a:extLst>
          </p:cNvPr>
          <p:cNvSpPr/>
          <p:nvPr/>
        </p:nvSpPr>
        <p:spPr>
          <a:xfrm>
            <a:off x="0" y="1588"/>
            <a:ext cx="12192000" cy="307975"/>
          </a:xfrm>
          <a:prstGeom prst="rect">
            <a:avLst/>
          </a:prstGeom>
          <a:solidFill>
            <a:srgbClr val="EC418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defRPr/>
            </a:pPr>
            <a:endParaRPr lang="en-US" altLang="zh-CN">
              <a:solidFill>
                <a:srgbClr val="FF0400"/>
              </a:solidFill>
              <a:ea typeface="SimSun" panose="02010600030101010101" pitchFamily="2" charset="-122"/>
            </a:endParaRP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BA6D0610-8857-334C-A4FC-F46597E2AB35}"/>
              </a:ext>
            </a:extLst>
          </p:cNvPr>
          <p:cNvSpPr txBox="1"/>
          <p:nvPr/>
        </p:nvSpPr>
        <p:spPr bwMode="auto">
          <a:xfrm>
            <a:off x="684213" y="47625"/>
            <a:ext cx="10826750" cy="26670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en-US" altLang="zh-TW" sz="1100" b="1" spc="150" dirty="0">
                <a:solidFill>
                  <a:schemeClr val="bg1"/>
                </a:solidFill>
                <a:latin typeface="Poppins Medium" pitchFamily="2" charset="77"/>
                <a:ea typeface="Montserrat" charset="0"/>
                <a:cs typeface="Poppins Medium" pitchFamily="2" charset="77"/>
              </a:rPr>
              <a:t>NEW TEXTURES </a:t>
            </a:r>
            <a:r>
              <a:rPr lang="en-US" altLang="zh-TW" sz="1100" b="1" spc="150" dirty="0">
                <a:solidFill>
                  <a:srgbClr val="FFFF00"/>
                </a:solidFill>
                <a:latin typeface="Poppins Medium" pitchFamily="2" charset="77"/>
                <a:ea typeface="Montserrat" charset="0"/>
                <a:cs typeface="Poppins Medium" pitchFamily="2" charset="77"/>
              </a:rPr>
              <a:t>FOR APPAREL</a:t>
            </a:r>
            <a:endParaRPr lang="en-US" sz="1100" b="1" spc="150" dirty="0">
              <a:solidFill>
                <a:srgbClr val="FFFF00"/>
              </a:solidFill>
              <a:latin typeface="Poppins Medium" pitchFamily="2" charset="77"/>
              <a:ea typeface="Montserrat" charset="0"/>
              <a:cs typeface="Poppins Medium" pitchFamily="2" charset="77"/>
            </a:endParaRPr>
          </a:p>
        </p:txBody>
      </p:sp>
      <p:sp>
        <p:nvSpPr>
          <p:cNvPr id="43" name="Google Shape;197;p31">
            <a:extLst>
              <a:ext uri="{FF2B5EF4-FFF2-40B4-BE49-F238E27FC236}">
                <a16:creationId xmlns:a16="http://schemas.microsoft.com/office/drawing/2014/main" id="{1C45DD93-EADF-C84E-8E0A-23248A298E4F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980738"/>
            <a:ext cx="3725863" cy="441325"/>
          </a:xfrm>
          <a:prstGeom prst="rect">
            <a:avLst/>
          </a:prstGeom>
          <a:solidFill>
            <a:srgbClr val="EC4180"/>
          </a:solidFill>
          <a:ln>
            <a:noFill/>
          </a:ln>
          <a:extLst/>
        </p:spPr>
        <p:txBody>
          <a:bodyPr lIns="121900" tIns="121900" rIns="121900" bIns="121900" anchor="ctr"/>
          <a:lstStyle>
            <a:lvl1pPr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  <a:lvl2pPr marL="742950" indent="-285750"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2pPr>
            <a:lvl3pPr marL="1143000" indent="-228600"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3pPr>
            <a:lvl4pPr marL="1600200" indent="-228600"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4pPr>
            <a:lvl5pPr marL="2057400" indent="-228600"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altLang="en-US" sz="1867" dirty="0">
              <a:solidFill>
                <a:srgbClr val="FF0400"/>
              </a:solidFill>
            </a:endParaRPr>
          </a:p>
        </p:txBody>
      </p:sp>
      <p:sp>
        <p:nvSpPr>
          <p:cNvPr id="40980" name="Rectangle 46">
            <a:extLst>
              <a:ext uri="{FF2B5EF4-FFF2-40B4-BE49-F238E27FC236}">
                <a16:creationId xmlns:a16="http://schemas.microsoft.com/office/drawing/2014/main" id="{A4FDA419-43DC-D64C-98CF-837AF8F0C27B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7499" y="406400"/>
            <a:ext cx="5501409" cy="1015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Clr>
                <a:srgbClr val="274E13"/>
              </a:buClr>
              <a:buSzPts val="1200"/>
              <a:buNone/>
            </a:pPr>
            <a:r>
              <a:rPr lang="en-US" altLang="zh-TW" sz="3600" b="1" dirty="0">
                <a:solidFill>
                  <a:srgbClr val="EC4180"/>
                </a:solidFill>
                <a:latin typeface="Times" pitchFamily="2" charset="0"/>
                <a:ea typeface="Baskerville SemiBold" panose="02020502070401020303" pitchFamily="18" charset="0"/>
                <a:cs typeface="Didot" panose="02000503000000020003" pitchFamily="2" charset="-79"/>
                <a:sym typeface="Playfair Display"/>
              </a:rPr>
              <a:t>NEW TEXTURES </a:t>
            </a:r>
            <a:r>
              <a:rPr lang="en-US" altLang="zh-TW" b="1" dirty="0">
                <a:solidFill>
                  <a:srgbClr val="EC4180"/>
                </a:solidFill>
                <a:latin typeface="Times" pitchFamily="2" charset="0"/>
                <a:ea typeface="Baskerville SemiBold" panose="02020502070401020303" pitchFamily="18" charset="0"/>
                <a:cs typeface="Didot" panose="02000503000000020003" pitchFamily="2" charset="-79"/>
                <a:sym typeface="Playfair Display"/>
              </a:rPr>
              <a:t>-</a:t>
            </a:r>
            <a:r>
              <a:rPr lang="zh-TW" altLang="en-US" b="1" dirty="0">
                <a:solidFill>
                  <a:srgbClr val="EC4180"/>
                </a:solidFill>
                <a:latin typeface="Times" pitchFamily="2" charset="0"/>
                <a:ea typeface="Baskerville SemiBold" panose="02020502070401020303" pitchFamily="18" charset="0"/>
                <a:cs typeface="Didot" panose="02000503000000020003" pitchFamily="2" charset="-79"/>
                <a:sym typeface="Playfair Display"/>
              </a:rPr>
              <a:t> </a:t>
            </a:r>
            <a:r>
              <a:rPr lang="en-US" altLang="zh-TW" sz="1600" b="1" dirty="0">
                <a:solidFill>
                  <a:srgbClr val="59A8E6"/>
                </a:solidFill>
                <a:latin typeface="Times" pitchFamily="2" charset="0"/>
                <a:ea typeface="Baskerville SemiBold" panose="02020502070401020303" pitchFamily="18" charset="0"/>
                <a:cs typeface="Didot" panose="02000503000000020003" pitchFamily="2" charset="-79"/>
                <a:sym typeface="Playfair Display"/>
              </a:rPr>
              <a:t>for Apparel</a:t>
            </a:r>
            <a:endParaRPr lang="en-HK" altLang="zh-TW" sz="1600" b="1" dirty="0">
              <a:solidFill>
                <a:srgbClr val="59A8E6"/>
              </a:solidFill>
              <a:latin typeface="Times" pitchFamily="2" charset="0"/>
              <a:ea typeface="Baskerville SemiBold" panose="02020502070401020303" pitchFamily="18" charset="0"/>
              <a:cs typeface="Didot" panose="02000503000000020003" pitchFamily="2" charset="-79"/>
              <a:sym typeface="Playfair Display"/>
            </a:endParaRPr>
          </a:p>
          <a:p>
            <a:pPr eaLnBrk="1" hangingPunct="1">
              <a:lnSpc>
                <a:spcPct val="100000"/>
              </a:lnSpc>
              <a:spcBef>
                <a:spcPct val="0"/>
              </a:spcBef>
              <a:buClr>
                <a:srgbClr val="274E13"/>
              </a:buClr>
              <a:buSzPts val="1200"/>
              <a:buFont typeface="Playfair Display"/>
              <a:buNone/>
            </a:pPr>
            <a:r>
              <a:rPr lang="en-HK" altLang="zh-TW" sz="2400" b="1" dirty="0">
                <a:solidFill>
                  <a:schemeClr val="bg1"/>
                </a:solidFill>
                <a:latin typeface="Times" pitchFamily="2" charset="0"/>
                <a:cs typeface="Arial" panose="020B0604020202020204" pitchFamily="34" charset="0"/>
                <a:sym typeface="Arial" panose="020B0604020202020204" pitchFamily="34" charset="0"/>
              </a:rPr>
              <a:t>3D Pattern Jacquard</a:t>
            </a:r>
            <a:endParaRPr lang="en-US" altLang="zh-TW" sz="2400" b="1" baseline="30000" dirty="0">
              <a:solidFill>
                <a:schemeClr val="bg1"/>
              </a:solidFill>
              <a:latin typeface="Times" pitchFamily="2" charset="0"/>
              <a:ea typeface="Baskerville SemiBold" panose="02020502070401020303" pitchFamily="18" charset="0"/>
              <a:cs typeface="Didot" panose="02000503000000020003" pitchFamily="2" charset="-79"/>
              <a:sym typeface="Arial" panose="020B0604020202020204" pitchFamily="34" charset="0"/>
            </a:endParaRPr>
          </a:p>
        </p:txBody>
      </p:sp>
      <p:sp>
        <p:nvSpPr>
          <p:cNvPr id="55" name="Google Shape;231;p33">
            <a:extLst>
              <a:ext uri="{FF2B5EF4-FFF2-40B4-BE49-F238E27FC236}">
                <a16:creationId xmlns:a16="http://schemas.microsoft.com/office/drawing/2014/main" id="{4A48A0F5-8CF5-9A47-B4F1-09A232916B6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48967" y="2862528"/>
            <a:ext cx="2097089" cy="3476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21900" tIns="121900" rIns="121900" bIns="121900" anchor="b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Clr>
                <a:srgbClr val="000000"/>
              </a:buClr>
              <a:buSzPts val="1100"/>
              <a:buNone/>
            </a:pPr>
            <a:r>
              <a:rPr lang="en-US" altLang="zh-TW" sz="1400" b="1" dirty="0">
                <a:latin typeface="Times" pitchFamily="2" charset="0"/>
                <a:ea typeface="Baskerville" panose="02020502070401020303" pitchFamily="18" charset="0"/>
                <a:cs typeface="Didot" panose="02000503000000020003" pitchFamily="2" charset="-79"/>
                <a:sym typeface="Playfair Display"/>
              </a:rPr>
              <a:t>SE-15782</a:t>
            </a:r>
            <a:endParaRPr lang="en-US" altLang="en-US" sz="1400" b="1" dirty="0">
              <a:latin typeface="Times" pitchFamily="2" charset="0"/>
              <a:ea typeface="Baskerville" panose="02020502070401020303" pitchFamily="18" charset="0"/>
              <a:cs typeface="Didot" panose="02000503000000020003" pitchFamily="2" charset="-79"/>
              <a:sym typeface="Playfair Display"/>
            </a:endParaRPr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id="{3BB21258-0CBF-BA4A-8ECF-1C3DD77A6346}"/>
              </a:ext>
            </a:extLst>
          </p:cNvPr>
          <p:cNvSpPr txBox="1"/>
          <p:nvPr/>
        </p:nvSpPr>
        <p:spPr>
          <a:xfrm>
            <a:off x="3348967" y="4148320"/>
            <a:ext cx="1403350" cy="27622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fontAlgn="auto" hangingPunct="1">
              <a:spcAft>
                <a:spcPts val="2133"/>
              </a:spcAft>
              <a:defRPr/>
            </a:pPr>
            <a:r>
              <a:rPr lang="en-US" sz="1200" kern="0" dirty="0">
                <a:latin typeface="Arial" panose="020B0604020202020204" pitchFamily="34" charset="0"/>
                <a:cs typeface="Arial" panose="020B0604020202020204" pitchFamily="34" charset="0"/>
              </a:rPr>
              <a:t>54” X 175</a:t>
            </a:r>
            <a:r>
              <a:rPr lang="zh-TW" altLang="en-US" sz="1200" kern="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kern="0" dirty="0" err="1">
                <a:latin typeface="Arial" panose="020B0604020202020204" pitchFamily="34" charset="0"/>
                <a:cs typeface="Arial" panose="020B0604020202020204" pitchFamily="34" charset="0"/>
              </a:rPr>
              <a:t>gsm</a:t>
            </a:r>
            <a:endParaRPr lang="en-US" sz="1200" kern="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7" name="TextBox 59">
            <a:extLst>
              <a:ext uri="{FF2B5EF4-FFF2-40B4-BE49-F238E27FC236}">
                <a16:creationId xmlns:a16="http://schemas.microsoft.com/office/drawing/2014/main" id="{BFD25B9A-2550-A445-8017-4CC9045F9F6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48967" y="3299886"/>
            <a:ext cx="1844675" cy="2873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15000"/>
              </a:lnSpc>
              <a:spcBef>
                <a:spcPct val="0"/>
              </a:spcBef>
              <a:spcAft>
                <a:spcPts val="2138"/>
              </a:spcAft>
              <a:buClr>
                <a:srgbClr val="000000"/>
              </a:buClr>
              <a:buSzPts val="1100"/>
              <a:buFont typeface="Arial" panose="020B0604020202020204" pitchFamily="34" charset="0"/>
              <a:buNone/>
            </a:pPr>
            <a:r>
              <a:rPr lang="en-US" altLang="en-US" sz="1200" dirty="0">
                <a:latin typeface="Arial" panose="020B0604020202020204" pitchFamily="34" charset="0"/>
                <a:ea typeface="新細明體" panose="02020500000000000000" pitchFamily="18" charset="-120"/>
                <a:cs typeface="Arial" panose="020B0604020202020204" pitchFamily="34" charset="0"/>
                <a:sym typeface="Open Sans Light" pitchFamily="34" charset="0"/>
              </a:rPr>
              <a:t>63</a:t>
            </a:r>
            <a:r>
              <a:rPr lang="en-HK" altLang="en-US" sz="1200" dirty="0">
                <a:latin typeface="Arial" panose="020B0604020202020204" pitchFamily="34" charset="0"/>
                <a:ea typeface="新細明體" panose="02020500000000000000" pitchFamily="18" charset="-120"/>
                <a:cs typeface="Arial" panose="020B0604020202020204" pitchFamily="34" charset="0"/>
                <a:sym typeface="Open Sans Light" pitchFamily="34" charset="0"/>
              </a:rPr>
              <a:t>%</a:t>
            </a:r>
            <a:r>
              <a:rPr lang="en-US" altLang="en-US" sz="1200" dirty="0">
                <a:latin typeface="Arial" panose="020B0604020202020204" pitchFamily="34" charset="0"/>
                <a:ea typeface="新細明體" panose="02020500000000000000" pitchFamily="18" charset="-120"/>
                <a:cs typeface="Arial" panose="020B0604020202020204" pitchFamily="34" charset="0"/>
                <a:sym typeface="Open Sans Light" pitchFamily="34" charset="0"/>
              </a:rPr>
              <a:t>   </a:t>
            </a:r>
            <a:r>
              <a:rPr lang="en-US" altLang="zh-TW" sz="1200" dirty="0">
                <a:latin typeface="Arial" panose="020B0604020202020204" pitchFamily="34" charset="0"/>
                <a:cs typeface="Arial" panose="020B0604020202020204" pitchFamily="34" charset="0"/>
                <a:sym typeface="Open Sans Light" pitchFamily="34" charset="0"/>
              </a:rPr>
              <a:t>Nylon</a:t>
            </a:r>
            <a:endParaRPr lang="en-HK" altLang="en-US" sz="1200" dirty="0">
              <a:latin typeface="Arial" panose="020B0604020202020204" pitchFamily="34" charset="0"/>
              <a:ea typeface="新細明體" panose="02020500000000000000" pitchFamily="18" charset="-120"/>
              <a:cs typeface="Arial" panose="020B0604020202020204" pitchFamily="34" charset="0"/>
              <a:sym typeface="Open Sans Light" pitchFamily="34" charset="0"/>
            </a:endParaRPr>
          </a:p>
        </p:txBody>
      </p:sp>
      <p:sp>
        <p:nvSpPr>
          <p:cNvPr id="58" name="TextBox 59">
            <a:extLst>
              <a:ext uri="{FF2B5EF4-FFF2-40B4-BE49-F238E27FC236}">
                <a16:creationId xmlns:a16="http://schemas.microsoft.com/office/drawing/2014/main" id="{14AE2E43-BAF0-054C-9475-D592AFAB1F2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48967" y="3567825"/>
            <a:ext cx="1844675" cy="2873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lnSpc>
                <a:spcPct val="115000"/>
              </a:lnSpc>
              <a:spcBef>
                <a:spcPct val="0"/>
              </a:spcBef>
              <a:spcAft>
                <a:spcPts val="2138"/>
              </a:spcAft>
              <a:buClr>
                <a:srgbClr val="000000"/>
              </a:buClr>
              <a:buSzPts val="1100"/>
              <a:buNone/>
            </a:pPr>
            <a:r>
              <a:rPr lang="en-US" altLang="en-US" sz="1200" dirty="0">
                <a:latin typeface="Arial" panose="020B0604020202020204" pitchFamily="34" charset="0"/>
                <a:ea typeface="新細明體" panose="02020500000000000000" pitchFamily="18" charset="-120"/>
                <a:cs typeface="Arial" panose="020B0604020202020204" pitchFamily="34" charset="0"/>
                <a:sym typeface="Open Sans Light" pitchFamily="34" charset="0"/>
              </a:rPr>
              <a:t>37</a:t>
            </a:r>
            <a:r>
              <a:rPr lang="en-HK" altLang="en-US" sz="1200" dirty="0">
                <a:latin typeface="Arial" panose="020B0604020202020204" pitchFamily="34" charset="0"/>
                <a:ea typeface="新細明體" panose="02020500000000000000" pitchFamily="18" charset="-120"/>
                <a:cs typeface="Arial" panose="020B0604020202020204" pitchFamily="34" charset="0"/>
                <a:sym typeface="Open Sans Light" pitchFamily="34" charset="0"/>
              </a:rPr>
              <a:t>%</a:t>
            </a:r>
            <a:r>
              <a:rPr lang="en-US" altLang="en-US" sz="1200" dirty="0">
                <a:latin typeface="Arial" panose="020B0604020202020204" pitchFamily="34" charset="0"/>
                <a:ea typeface="新細明體" panose="02020500000000000000" pitchFamily="18" charset="-120"/>
                <a:cs typeface="Arial" panose="020B0604020202020204" pitchFamily="34" charset="0"/>
                <a:sym typeface="Open Sans Light" pitchFamily="34" charset="0"/>
              </a:rPr>
              <a:t>   Elastane</a:t>
            </a:r>
            <a:endParaRPr lang="en-HK" altLang="en-US" sz="1200" dirty="0">
              <a:latin typeface="Arial" panose="020B0604020202020204" pitchFamily="34" charset="0"/>
              <a:ea typeface="新細明體" panose="02020500000000000000" pitchFamily="18" charset="-120"/>
              <a:cs typeface="Arial" panose="020B0604020202020204" pitchFamily="34" charset="0"/>
              <a:sym typeface="Open Sans Light" pitchFamily="34" charset="0"/>
            </a:endParaRPr>
          </a:p>
        </p:txBody>
      </p:sp>
      <p:sp>
        <p:nvSpPr>
          <p:cNvPr id="63" name="Google Shape;231;p33">
            <a:extLst>
              <a:ext uri="{FF2B5EF4-FFF2-40B4-BE49-F238E27FC236}">
                <a16:creationId xmlns:a16="http://schemas.microsoft.com/office/drawing/2014/main" id="{288F5F47-300A-624C-9D2B-053CB7781A7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50018" y="2870184"/>
            <a:ext cx="2097089" cy="3476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21900" tIns="121900" rIns="121900" bIns="121900" anchor="b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Clr>
                <a:srgbClr val="000000"/>
              </a:buClr>
              <a:buSzPts val="1100"/>
              <a:buNone/>
            </a:pPr>
            <a:r>
              <a:rPr lang="en-US" altLang="zh-TW" sz="1400" b="1" dirty="0">
                <a:latin typeface="Times" pitchFamily="2" charset="0"/>
                <a:ea typeface="Baskerville" panose="02020502070401020303" pitchFamily="18" charset="0"/>
                <a:cs typeface="Didot" panose="02000503000000020003" pitchFamily="2" charset="-79"/>
                <a:sym typeface="Playfair Display"/>
              </a:rPr>
              <a:t>SE-15725</a:t>
            </a:r>
            <a:endParaRPr lang="en-US" altLang="en-US" sz="1400" b="1" dirty="0">
              <a:latin typeface="Times" pitchFamily="2" charset="0"/>
              <a:ea typeface="Baskerville" panose="02020502070401020303" pitchFamily="18" charset="0"/>
              <a:cs typeface="Didot" panose="02000503000000020003" pitchFamily="2" charset="-79"/>
              <a:sym typeface="Playfair Display"/>
            </a:endParaRPr>
          </a:p>
        </p:txBody>
      </p:sp>
      <p:sp>
        <p:nvSpPr>
          <p:cNvPr id="64" name="TextBox 63">
            <a:extLst>
              <a:ext uri="{FF2B5EF4-FFF2-40B4-BE49-F238E27FC236}">
                <a16:creationId xmlns:a16="http://schemas.microsoft.com/office/drawing/2014/main" id="{2A0F4D30-43B2-A64F-A87F-78EA180F0408}"/>
              </a:ext>
            </a:extLst>
          </p:cNvPr>
          <p:cNvSpPr txBox="1"/>
          <p:nvPr/>
        </p:nvSpPr>
        <p:spPr>
          <a:xfrm>
            <a:off x="578065" y="4256665"/>
            <a:ext cx="1403350" cy="27622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fontAlgn="auto" hangingPunct="1">
              <a:spcAft>
                <a:spcPts val="2133"/>
              </a:spcAft>
              <a:defRPr/>
            </a:pPr>
            <a:r>
              <a:rPr lang="en-US" sz="1200" kern="0" dirty="0">
                <a:latin typeface="Arial" panose="020B0604020202020204" pitchFamily="34" charset="0"/>
                <a:cs typeface="Arial" panose="020B0604020202020204" pitchFamily="34" charset="0"/>
              </a:rPr>
              <a:t>54” X </a:t>
            </a:r>
            <a:r>
              <a:rPr lang="en-US" altLang="zh-TW" sz="1200" kern="0" dirty="0">
                <a:latin typeface="Arial" panose="020B0604020202020204" pitchFamily="34" charset="0"/>
                <a:cs typeface="Arial" panose="020B0604020202020204" pitchFamily="34" charset="0"/>
              </a:rPr>
              <a:t>175</a:t>
            </a:r>
            <a:r>
              <a:rPr lang="zh-TW" altLang="en-US" sz="1200" kern="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kern="0" dirty="0" err="1">
                <a:latin typeface="Arial" panose="020B0604020202020204" pitchFamily="34" charset="0"/>
                <a:cs typeface="Arial" panose="020B0604020202020204" pitchFamily="34" charset="0"/>
              </a:rPr>
              <a:t>gsm</a:t>
            </a:r>
            <a:endParaRPr lang="en-US" sz="1200" kern="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5" name="TextBox 59">
            <a:extLst>
              <a:ext uri="{FF2B5EF4-FFF2-40B4-BE49-F238E27FC236}">
                <a16:creationId xmlns:a16="http://schemas.microsoft.com/office/drawing/2014/main" id="{FE05857C-88B9-0C4A-846E-560EFB6D6E5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92423" y="3267936"/>
            <a:ext cx="1844675" cy="2873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15000"/>
              </a:lnSpc>
              <a:spcBef>
                <a:spcPct val="0"/>
              </a:spcBef>
              <a:spcAft>
                <a:spcPts val="2138"/>
              </a:spcAft>
              <a:buClr>
                <a:srgbClr val="000000"/>
              </a:buClr>
              <a:buSzPts val="1100"/>
              <a:buFont typeface="Arial" panose="020B0604020202020204" pitchFamily="34" charset="0"/>
              <a:buNone/>
            </a:pPr>
            <a:r>
              <a:rPr lang="en-US" altLang="en-US" sz="1200" dirty="0">
                <a:latin typeface="Arial" panose="020B0604020202020204" pitchFamily="34" charset="0"/>
                <a:ea typeface="新細明體" panose="02020500000000000000" pitchFamily="18" charset="-120"/>
                <a:cs typeface="Arial" panose="020B0604020202020204" pitchFamily="34" charset="0"/>
                <a:sym typeface="Open Sans Light" pitchFamily="34" charset="0"/>
              </a:rPr>
              <a:t>57</a:t>
            </a:r>
            <a:r>
              <a:rPr lang="en-HK" altLang="en-US" sz="1200" dirty="0">
                <a:latin typeface="Arial" panose="020B0604020202020204" pitchFamily="34" charset="0"/>
                <a:ea typeface="新細明體" panose="02020500000000000000" pitchFamily="18" charset="-120"/>
                <a:cs typeface="Arial" panose="020B0604020202020204" pitchFamily="34" charset="0"/>
                <a:sym typeface="Open Sans Light" pitchFamily="34" charset="0"/>
              </a:rPr>
              <a:t>%</a:t>
            </a:r>
            <a:r>
              <a:rPr lang="en-US" altLang="en-US" sz="1200" dirty="0">
                <a:latin typeface="Arial" panose="020B0604020202020204" pitchFamily="34" charset="0"/>
                <a:ea typeface="新細明體" panose="02020500000000000000" pitchFamily="18" charset="-120"/>
                <a:cs typeface="Arial" panose="020B0604020202020204" pitchFamily="34" charset="0"/>
                <a:sym typeface="Open Sans Light" pitchFamily="34" charset="0"/>
              </a:rPr>
              <a:t>   </a:t>
            </a:r>
            <a:r>
              <a:rPr lang="en-US" altLang="zh-TW" sz="1200" dirty="0">
                <a:latin typeface="Arial" panose="020B0604020202020204" pitchFamily="34" charset="0"/>
                <a:cs typeface="Arial" panose="020B0604020202020204" pitchFamily="34" charset="0"/>
                <a:sym typeface="Open Sans Light" pitchFamily="34" charset="0"/>
              </a:rPr>
              <a:t>Nylon</a:t>
            </a:r>
            <a:endParaRPr lang="en-HK" altLang="en-US" sz="1200" dirty="0">
              <a:latin typeface="Arial" panose="020B0604020202020204" pitchFamily="34" charset="0"/>
              <a:ea typeface="新細明體" panose="02020500000000000000" pitchFamily="18" charset="-120"/>
              <a:cs typeface="Arial" panose="020B0604020202020204" pitchFamily="34" charset="0"/>
              <a:sym typeface="Open Sans Light" pitchFamily="34" charset="0"/>
            </a:endParaRPr>
          </a:p>
        </p:txBody>
      </p:sp>
      <p:sp>
        <p:nvSpPr>
          <p:cNvPr id="66" name="TextBox 59">
            <a:extLst>
              <a:ext uri="{FF2B5EF4-FFF2-40B4-BE49-F238E27FC236}">
                <a16:creationId xmlns:a16="http://schemas.microsoft.com/office/drawing/2014/main" id="{3A893D34-991D-3D4C-82AC-D7C7DD9D59F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78065" y="3593587"/>
            <a:ext cx="1844675" cy="2873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lnSpc>
                <a:spcPct val="115000"/>
              </a:lnSpc>
              <a:spcBef>
                <a:spcPct val="0"/>
              </a:spcBef>
              <a:spcAft>
                <a:spcPts val="2138"/>
              </a:spcAft>
              <a:buClr>
                <a:srgbClr val="000000"/>
              </a:buClr>
              <a:buSzPts val="1100"/>
              <a:buNone/>
            </a:pPr>
            <a:r>
              <a:rPr lang="en-US" altLang="en-US" sz="1200" dirty="0">
                <a:latin typeface="Arial" panose="020B0604020202020204" pitchFamily="34" charset="0"/>
                <a:ea typeface="新細明體" panose="02020500000000000000" pitchFamily="18" charset="-120"/>
                <a:cs typeface="Arial" panose="020B0604020202020204" pitchFamily="34" charset="0"/>
                <a:sym typeface="Open Sans Light" pitchFamily="34" charset="0"/>
              </a:rPr>
              <a:t>43</a:t>
            </a:r>
            <a:r>
              <a:rPr lang="en-HK" altLang="en-US" sz="1200" dirty="0">
                <a:latin typeface="Arial" panose="020B0604020202020204" pitchFamily="34" charset="0"/>
                <a:ea typeface="新細明體" panose="02020500000000000000" pitchFamily="18" charset="-120"/>
                <a:cs typeface="Arial" panose="020B0604020202020204" pitchFamily="34" charset="0"/>
                <a:sym typeface="Open Sans Light" pitchFamily="34" charset="0"/>
              </a:rPr>
              <a:t>%</a:t>
            </a:r>
            <a:r>
              <a:rPr lang="en-US" altLang="en-US" sz="1200" dirty="0">
                <a:latin typeface="Arial" panose="020B0604020202020204" pitchFamily="34" charset="0"/>
                <a:ea typeface="新細明體" panose="02020500000000000000" pitchFamily="18" charset="-120"/>
                <a:cs typeface="Arial" panose="020B0604020202020204" pitchFamily="34" charset="0"/>
                <a:sym typeface="Open Sans Light" pitchFamily="34" charset="0"/>
              </a:rPr>
              <a:t>   Elastane</a:t>
            </a:r>
            <a:endParaRPr lang="en-HK" altLang="en-US" sz="1200" dirty="0">
              <a:latin typeface="Arial" panose="020B0604020202020204" pitchFamily="34" charset="0"/>
              <a:ea typeface="新細明體" panose="02020500000000000000" pitchFamily="18" charset="-120"/>
              <a:cs typeface="Arial" panose="020B0604020202020204" pitchFamily="34" charset="0"/>
              <a:sym typeface="Open Sans Light" pitchFamily="34" charset="0"/>
            </a:endParaRPr>
          </a:p>
        </p:txBody>
      </p:sp>
      <p:sp>
        <p:nvSpPr>
          <p:cNvPr id="46" name="Google Shape;231;p33">
            <a:extLst>
              <a:ext uri="{FF2B5EF4-FFF2-40B4-BE49-F238E27FC236}">
                <a16:creationId xmlns:a16="http://schemas.microsoft.com/office/drawing/2014/main" id="{B9A00CF3-8EAA-3D4E-947C-41D44DDD2CC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828054" y="2852740"/>
            <a:ext cx="2097089" cy="3476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21900" tIns="121900" rIns="121900" bIns="121900" anchor="b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Clr>
                <a:srgbClr val="000000"/>
              </a:buClr>
              <a:buSzPts val="1100"/>
              <a:buNone/>
            </a:pPr>
            <a:endParaRPr lang="en-US" altLang="en-US" sz="1400" b="1" dirty="0">
              <a:latin typeface="Times" pitchFamily="2" charset="0"/>
              <a:ea typeface="Baskerville" panose="02020502070401020303" pitchFamily="18" charset="0"/>
              <a:cs typeface="Didot" panose="02000503000000020003" pitchFamily="2" charset="-79"/>
              <a:sym typeface="Playfair Display"/>
            </a:endParaRPr>
          </a:p>
        </p:txBody>
      </p:sp>
      <p:sp>
        <p:nvSpPr>
          <p:cNvPr id="38" name="Google Shape;231;p33">
            <a:extLst>
              <a:ext uri="{FF2B5EF4-FFF2-40B4-BE49-F238E27FC236}">
                <a16:creationId xmlns:a16="http://schemas.microsoft.com/office/drawing/2014/main" id="{AD045A24-4420-FB45-A176-A9EE7D41F20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126194" y="2889371"/>
            <a:ext cx="2097089" cy="3476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21900" tIns="121900" rIns="121900" bIns="121900" anchor="b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Clr>
                <a:srgbClr val="000000"/>
              </a:buClr>
              <a:buSzPts val="1100"/>
              <a:buNone/>
            </a:pPr>
            <a:r>
              <a:rPr lang="en-US" altLang="zh-TW" sz="1400" b="1" dirty="0">
                <a:latin typeface="Times" pitchFamily="2" charset="0"/>
                <a:ea typeface="Baskerville" panose="02020502070401020303" pitchFamily="18" charset="0"/>
                <a:cs typeface="Didot" panose="02000503000000020003" pitchFamily="2" charset="-79"/>
                <a:sym typeface="Playfair Display"/>
              </a:rPr>
              <a:t>SE-16015</a:t>
            </a:r>
            <a:endParaRPr lang="en-US" altLang="en-US" sz="1400" b="1" dirty="0">
              <a:latin typeface="Times" pitchFamily="2" charset="0"/>
              <a:ea typeface="Baskerville" panose="02020502070401020303" pitchFamily="18" charset="0"/>
              <a:cs typeface="Didot" panose="02000503000000020003" pitchFamily="2" charset="-79"/>
              <a:sym typeface="Playfair Display"/>
            </a:endParaRP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BCC740F9-43D4-B646-921F-CC319E94ECCB}"/>
              </a:ext>
            </a:extLst>
          </p:cNvPr>
          <p:cNvSpPr txBox="1"/>
          <p:nvPr/>
        </p:nvSpPr>
        <p:spPr>
          <a:xfrm>
            <a:off x="9139383" y="4111989"/>
            <a:ext cx="1403350" cy="27622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fontAlgn="auto" hangingPunct="1">
              <a:spcAft>
                <a:spcPts val="2133"/>
              </a:spcAft>
              <a:defRPr/>
            </a:pPr>
            <a:r>
              <a:rPr lang="en-US" sz="1200" kern="0" dirty="0">
                <a:latin typeface="Arial" panose="020B0604020202020204" pitchFamily="34" charset="0"/>
                <a:cs typeface="Arial" panose="020B0604020202020204" pitchFamily="34" charset="0"/>
              </a:rPr>
              <a:t>60” X 200</a:t>
            </a:r>
            <a:r>
              <a:rPr lang="zh-TW" altLang="en-US" sz="1200" kern="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kern="0" dirty="0" err="1">
                <a:latin typeface="Arial" panose="020B0604020202020204" pitchFamily="34" charset="0"/>
                <a:cs typeface="Arial" panose="020B0604020202020204" pitchFamily="34" charset="0"/>
              </a:rPr>
              <a:t>gsm</a:t>
            </a:r>
            <a:endParaRPr lang="en-US" sz="1200" kern="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0" name="TextBox 59">
            <a:extLst>
              <a:ext uri="{FF2B5EF4-FFF2-40B4-BE49-F238E27FC236}">
                <a16:creationId xmlns:a16="http://schemas.microsoft.com/office/drawing/2014/main" id="{CAD56A21-BB1C-D942-A0E2-E1ADA4B4082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139383" y="3319940"/>
            <a:ext cx="1844675" cy="2873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15000"/>
              </a:lnSpc>
              <a:spcBef>
                <a:spcPct val="0"/>
              </a:spcBef>
              <a:spcAft>
                <a:spcPts val="2138"/>
              </a:spcAft>
              <a:buClr>
                <a:srgbClr val="000000"/>
              </a:buClr>
              <a:buSzPts val="1100"/>
              <a:buFont typeface="Arial" panose="020B0604020202020204" pitchFamily="34" charset="0"/>
              <a:buNone/>
            </a:pPr>
            <a:r>
              <a:rPr lang="en-US" altLang="en-US" sz="1200" dirty="0">
                <a:latin typeface="Arial" panose="020B0604020202020204" pitchFamily="34" charset="0"/>
                <a:ea typeface="新細明體" panose="02020500000000000000" pitchFamily="18" charset="-120"/>
                <a:cs typeface="Arial" panose="020B0604020202020204" pitchFamily="34" charset="0"/>
                <a:sym typeface="Open Sans Light" pitchFamily="34" charset="0"/>
              </a:rPr>
              <a:t>49</a:t>
            </a:r>
            <a:r>
              <a:rPr lang="en-HK" altLang="en-US" sz="1200" dirty="0">
                <a:latin typeface="Arial" panose="020B0604020202020204" pitchFamily="34" charset="0"/>
                <a:ea typeface="新細明體" panose="02020500000000000000" pitchFamily="18" charset="-120"/>
                <a:cs typeface="Arial" panose="020B0604020202020204" pitchFamily="34" charset="0"/>
                <a:sym typeface="Open Sans Light" pitchFamily="34" charset="0"/>
              </a:rPr>
              <a:t>%</a:t>
            </a:r>
            <a:r>
              <a:rPr lang="en-US" altLang="en-US" sz="1200" dirty="0">
                <a:latin typeface="Arial" panose="020B0604020202020204" pitchFamily="34" charset="0"/>
                <a:ea typeface="新細明體" panose="02020500000000000000" pitchFamily="18" charset="-120"/>
                <a:cs typeface="Arial" panose="020B0604020202020204" pitchFamily="34" charset="0"/>
                <a:sym typeface="Open Sans Light" pitchFamily="34" charset="0"/>
              </a:rPr>
              <a:t>   </a:t>
            </a:r>
            <a:r>
              <a:rPr lang="en-US" altLang="zh-TW" sz="1200" dirty="0">
                <a:latin typeface="Arial" panose="020B0604020202020204" pitchFamily="34" charset="0"/>
                <a:cs typeface="Arial" panose="020B0604020202020204" pitchFamily="34" charset="0"/>
                <a:sym typeface="Open Sans Light" pitchFamily="34" charset="0"/>
              </a:rPr>
              <a:t>Nylon</a:t>
            </a:r>
            <a:endParaRPr lang="en-HK" altLang="en-US" sz="1200" dirty="0">
              <a:latin typeface="Arial" panose="020B0604020202020204" pitchFamily="34" charset="0"/>
              <a:ea typeface="新細明體" panose="02020500000000000000" pitchFamily="18" charset="-120"/>
              <a:cs typeface="Arial" panose="020B0604020202020204" pitchFamily="34" charset="0"/>
              <a:sym typeface="Open Sans Light" pitchFamily="34" charset="0"/>
            </a:endParaRPr>
          </a:p>
        </p:txBody>
      </p:sp>
      <p:sp>
        <p:nvSpPr>
          <p:cNvPr id="44" name="TextBox 59">
            <a:extLst>
              <a:ext uri="{FF2B5EF4-FFF2-40B4-BE49-F238E27FC236}">
                <a16:creationId xmlns:a16="http://schemas.microsoft.com/office/drawing/2014/main" id="{B2EBEECC-1390-8443-967C-DD949B2D91F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139383" y="3690184"/>
            <a:ext cx="1844675" cy="2873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lnSpc>
                <a:spcPct val="115000"/>
              </a:lnSpc>
              <a:spcBef>
                <a:spcPct val="0"/>
              </a:spcBef>
              <a:spcAft>
                <a:spcPts val="2138"/>
              </a:spcAft>
              <a:buClr>
                <a:srgbClr val="000000"/>
              </a:buClr>
              <a:buSzPts val="1100"/>
              <a:buNone/>
            </a:pPr>
            <a:r>
              <a:rPr lang="en-US" altLang="en-US" sz="1200" dirty="0">
                <a:latin typeface="Arial" panose="020B0604020202020204" pitchFamily="34" charset="0"/>
                <a:ea typeface="新細明體" panose="02020500000000000000" pitchFamily="18" charset="-120"/>
                <a:cs typeface="Arial" panose="020B0604020202020204" pitchFamily="34" charset="0"/>
                <a:sym typeface="Open Sans Light" pitchFamily="34" charset="0"/>
              </a:rPr>
              <a:t>51</a:t>
            </a:r>
            <a:r>
              <a:rPr lang="en-HK" altLang="en-US" sz="1200" dirty="0">
                <a:latin typeface="Arial" panose="020B0604020202020204" pitchFamily="34" charset="0"/>
                <a:ea typeface="新細明體" panose="02020500000000000000" pitchFamily="18" charset="-120"/>
                <a:cs typeface="Arial" panose="020B0604020202020204" pitchFamily="34" charset="0"/>
                <a:sym typeface="Open Sans Light" pitchFamily="34" charset="0"/>
              </a:rPr>
              <a:t>%</a:t>
            </a:r>
            <a:r>
              <a:rPr lang="en-US" altLang="en-US" sz="1200" dirty="0">
                <a:latin typeface="Arial" panose="020B0604020202020204" pitchFamily="34" charset="0"/>
                <a:ea typeface="新細明體" panose="02020500000000000000" pitchFamily="18" charset="-120"/>
                <a:cs typeface="Arial" panose="020B0604020202020204" pitchFamily="34" charset="0"/>
                <a:sym typeface="Open Sans Light" pitchFamily="34" charset="0"/>
              </a:rPr>
              <a:t>   Elastane</a:t>
            </a:r>
            <a:endParaRPr lang="en-HK" altLang="en-US" sz="1200" dirty="0">
              <a:latin typeface="Arial" panose="020B0604020202020204" pitchFamily="34" charset="0"/>
              <a:ea typeface="新細明體" panose="02020500000000000000" pitchFamily="18" charset="-120"/>
              <a:cs typeface="Arial" panose="020B0604020202020204" pitchFamily="34" charset="0"/>
              <a:sym typeface="Open Sans Light" pitchFamily="34" charset="0"/>
            </a:endParaRPr>
          </a:p>
        </p:txBody>
      </p:sp>
      <p:sp>
        <p:nvSpPr>
          <p:cNvPr id="45" name="Google Shape;231;p33">
            <a:extLst>
              <a:ext uri="{FF2B5EF4-FFF2-40B4-BE49-F238E27FC236}">
                <a16:creationId xmlns:a16="http://schemas.microsoft.com/office/drawing/2014/main" id="{8AF1320C-B8FF-B440-850D-5FCCC129A32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68546" y="2857161"/>
            <a:ext cx="2097089" cy="3476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21900" tIns="121900" rIns="121900" bIns="121900" anchor="b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Clr>
                <a:srgbClr val="000000"/>
              </a:buClr>
              <a:buSzPts val="1100"/>
              <a:buNone/>
            </a:pPr>
            <a:r>
              <a:rPr lang="en-US" altLang="zh-TW" sz="1400" b="1" dirty="0">
                <a:latin typeface="Times" pitchFamily="2" charset="0"/>
                <a:ea typeface="Baskerville" panose="02020502070401020303" pitchFamily="18" charset="0"/>
                <a:cs typeface="Didot" panose="02000503000000020003" pitchFamily="2" charset="-79"/>
                <a:sym typeface="Playfair Display"/>
              </a:rPr>
              <a:t>SE-15887</a:t>
            </a:r>
            <a:endParaRPr lang="en-US" altLang="en-US" sz="1400" b="1" dirty="0">
              <a:latin typeface="Times" pitchFamily="2" charset="0"/>
              <a:ea typeface="Baskerville" panose="02020502070401020303" pitchFamily="18" charset="0"/>
              <a:cs typeface="Didot" panose="02000503000000020003" pitchFamily="2" charset="-79"/>
              <a:sym typeface="Playfair Display"/>
            </a:endParaRP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BF64D077-2AA0-4A45-9FEA-3CA6815D0906}"/>
              </a:ext>
            </a:extLst>
          </p:cNvPr>
          <p:cNvSpPr txBox="1"/>
          <p:nvPr/>
        </p:nvSpPr>
        <p:spPr>
          <a:xfrm>
            <a:off x="6214672" y="4119670"/>
            <a:ext cx="1403350" cy="27622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fontAlgn="auto" hangingPunct="1">
              <a:spcAft>
                <a:spcPts val="2133"/>
              </a:spcAft>
              <a:defRPr/>
            </a:pPr>
            <a:r>
              <a:rPr lang="en-US" sz="1200" kern="0" dirty="0">
                <a:latin typeface="Arial" panose="020B0604020202020204" pitchFamily="34" charset="0"/>
                <a:cs typeface="Arial" panose="020B0604020202020204" pitchFamily="34" charset="0"/>
              </a:rPr>
              <a:t>63” X 190</a:t>
            </a:r>
            <a:r>
              <a:rPr lang="zh-TW" altLang="en-US" sz="1200" kern="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kern="0" dirty="0" err="1">
                <a:latin typeface="Arial" panose="020B0604020202020204" pitchFamily="34" charset="0"/>
                <a:cs typeface="Arial" panose="020B0604020202020204" pitchFamily="34" charset="0"/>
              </a:rPr>
              <a:t>gsm</a:t>
            </a:r>
            <a:endParaRPr lang="en-US" sz="1200" kern="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1" name="TextBox 59">
            <a:extLst>
              <a:ext uri="{FF2B5EF4-FFF2-40B4-BE49-F238E27FC236}">
                <a16:creationId xmlns:a16="http://schemas.microsoft.com/office/drawing/2014/main" id="{B340E415-824A-8D46-ACFD-1D19E052208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85545" y="3308290"/>
            <a:ext cx="1844675" cy="2873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15000"/>
              </a:lnSpc>
              <a:spcBef>
                <a:spcPct val="0"/>
              </a:spcBef>
              <a:spcAft>
                <a:spcPts val="2138"/>
              </a:spcAft>
              <a:buClr>
                <a:srgbClr val="000000"/>
              </a:buClr>
              <a:buSzPts val="1100"/>
              <a:buFont typeface="Arial" panose="020B0604020202020204" pitchFamily="34" charset="0"/>
              <a:buNone/>
            </a:pPr>
            <a:r>
              <a:rPr lang="en-US" altLang="en-US" sz="1200" dirty="0">
                <a:latin typeface="Arial" panose="020B0604020202020204" pitchFamily="34" charset="0"/>
                <a:ea typeface="新細明體" panose="02020500000000000000" pitchFamily="18" charset="-120"/>
                <a:cs typeface="Arial" panose="020B0604020202020204" pitchFamily="34" charset="0"/>
                <a:sym typeface="Open Sans Light" pitchFamily="34" charset="0"/>
              </a:rPr>
              <a:t>49</a:t>
            </a:r>
            <a:r>
              <a:rPr lang="en-HK" altLang="en-US" sz="1200" dirty="0">
                <a:latin typeface="Arial" panose="020B0604020202020204" pitchFamily="34" charset="0"/>
                <a:ea typeface="新細明體" panose="02020500000000000000" pitchFamily="18" charset="-120"/>
                <a:cs typeface="Arial" panose="020B0604020202020204" pitchFamily="34" charset="0"/>
                <a:sym typeface="Open Sans Light" pitchFamily="34" charset="0"/>
              </a:rPr>
              <a:t>%</a:t>
            </a:r>
            <a:r>
              <a:rPr lang="en-US" altLang="en-US" sz="1200" dirty="0">
                <a:latin typeface="Arial" panose="020B0604020202020204" pitchFamily="34" charset="0"/>
                <a:ea typeface="新細明體" panose="02020500000000000000" pitchFamily="18" charset="-120"/>
                <a:cs typeface="Arial" panose="020B0604020202020204" pitchFamily="34" charset="0"/>
                <a:sym typeface="Open Sans Light" pitchFamily="34" charset="0"/>
              </a:rPr>
              <a:t>   </a:t>
            </a:r>
            <a:r>
              <a:rPr lang="en-US" altLang="zh-TW" sz="1200" dirty="0">
                <a:latin typeface="Arial" panose="020B0604020202020204" pitchFamily="34" charset="0"/>
                <a:cs typeface="Arial" panose="020B0604020202020204" pitchFamily="34" charset="0"/>
                <a:sym typeface="Open Sans Light" pitchFamily="34" charset="0"/>
              </a:rPr>
              <a:t>Nylon</a:t>
            </a:r>
            <a:endParaRPr lang="en-HK" altLang="en-US" sz="1200" dirty="0">
              <a:latin typeface="Arial" panose="020B0604020202020204" pitchFamily="34" charset="0"/>
              <a:ea typeface="新細明體" panose="02020500000000000000" pitchFamily="18" charset="-120"/>
              <a:cs typeface="Arial" panose="020B0604020202020204" pitchFamily="34" charset="0"/>
              <a:sym typeface="Open Sans Light" pitchFamily="34" charset="0"/>
            </a:endParaRPr>
          </a:p>
        </p:txBody>
      </p:sp>
      <p:sp>
        <p:nvSpPr>
          <p:cNvPr id="53" name="TextBox 59">
            <a:extLst>
              <a:ext uri="{FF2B5EF4-FFF2-40B4-BE49-F238E27FC236}">
                <a16:creationId xmlns:a16="http://schemas.microsoft.com/office/drawing/2014/main" id="{2E6373B1-196B-3C44-9B86-121D7C23740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77782" y="3626751"/>
            <a:ext cx="1844675" cy="2873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lnSpc>
                <a:spcPct val="115000"/>
              </a:lnSpc>
              <a:spcBef>
                <a:spcPct val="0"/>
              </a:spcBef>
              <a:spcAft>
                <a:spcPts val="2138"/>
              </a:spcAft>
              <a:buClr>
                <a:srgbClr val="000000"/>
              </a:buClr>
              <a:buSzPts val="1100"/>
              <a:buNone/>
            </a:pPr>
            <a:r>
              <a:rPr lang="en-US" altLang="en-US" sz="1200" dirty="0">
                <a:latin typeface="Arial" panose="020B0604020202020204" pitchFamily="34" charset="0"/>
                <a:ea typeface="新細明體" panose="02020500000000000000" pitchFamily="18" charset="-120"/>
                <a:cs typeface="Arial" panose="020B0604020202020204" pitchFamily="34" charset="0"/>
                <a:sym typeface="Open Sans Light" pitchFamily="34" charset="0"/>
              </a:rPr>
              <a:t>51</a:t>
            </a:r>
            <a:r>
              <a:rPr lang="en-HK" altLang="en-US" sz="1200" dirty="0">
                <a:latin typeface="Arial" panose="020B0604020202020204" pitchFamily="34" charset="0"/>
                <a:ea typeface="新細明體" panose="02020500000000000000" pitchFamily="18" charset="-120"/>
                <a:cs typeface="Arial" panose="020B0604020202020204" pitchFamily="34" charset="0"/>
                <a:sym typeface="Open Sans Light" pitchFamily="34" charset="0"/>
              </a:rPr>
              <a:t>%</a:t>
            </a:r>
            <a:r>
              <a:rPr lang="en-US" altLang="en-US" sz="1200" dirty="0">
                <a:latin typeface="Arial" panose="020B0604020202020204" pitchFamily="34" charset="0"/>
                <a:ea typeface="新細明體" panose="02020500000000000000" pitchFamily="18" charset="-120"/>
                <a:cs typeface="Arial" panose="020B0604020202020204" pitchFamily="34" charset="0"/>
                <a:sym typeface="Open Sans Light" pitchFamily="34" charset="0"/>
              </a:rPr>
              <a:t>   Elastane</a:t>
            </a:r>
            <a:endParaRPr lang="en-HK" altLang="en-US" sz="1200" dirty="0">
              <a:latin typeface="Arial" panose="020B0604020202020204" pitchFamily="34" charset="0"/>
              <a:ea typeface="新細明體" panose="02020500000000000000" pitchFamily="18" charset="-120"/>
              <a:cs typeface="Arial" panose="020B0604020202020204" pitchFamily="34" charset="0"/>
              <a:sym typeface="Open Sans Light" pitchFamily="34" charset="0"/>
            </a:endParaRPr>
          </a:p>
        </p:txBody>
      </p:sp>
      <p:pic>
        <p:nvPicPr>
          <p:cNvPr id="75" name="Picture 74">
            <a:extLst>
              <a:ext uri="{FF2B5EF4-FFF2-40B4-BE49-F238E27FC236}">
                <a16:creationId xmlns:a16="http://schemas.microsoft.com/office/drawing/2014/main" id="{F8DE6F59-84ED-5849-A76F-1A0B8B122DDE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26536" y="4613610"/>
            <a:ext cx="2106409" cy="2106409"/>
          </a:xfrm>
          <a:prstGeom prst="rect">
            <a:avLst/>
          </a:prstGeom>
        </p:spPr>
      </p:pic>
      <p:pic>
        <p:nvPicPr>
          <p:cNvPr id="76" name="Picture 75">
            <a:extLst>
              <a:ext uri="{FF2B5EF4-FFF2-40B4-BE49-F238E27FC236}">
                <a16:creationId xmlns:a16="http://schemas.microsoft.com/office/drawing/2014/main" id="{E26FBB08-8B30-9948-A3FA-B44F967CF3FC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166876" y="4602369"/>
            <a:ext cx="2107791" cy="2107791"/>
          </a:xfrm>
          <a:prstGeom prst="rect">
            <a:avLst/>
          </a:prstGeom>
        </p:spPr>
      </p:pic>
      <p:pic>
        <p:nvPicPr>
          <p:cNvPr id="77" name="Picture 76">
            <a:extLst>
              <a:ext uri="{FF2B5EF4-FFF2-40B4-BE49-F238E27FC236}">
                <a16:creationId xmlns:a16="http://schemas.microsoft.com/office/drawing/2014/main" id="{F1ABBA83-7379-0245-B62E-36517613A645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108599" y="4603751"/>
            <a:ext cx="2116268" cy="2116268"/>
          </a:xfrm>
          <a:prstGeom prst="rect">
            <a:avLst/>
          </a:prstGeom>
        </p:spPr>
      </p:pic>
      <p:pic>
        <p:nvPicPr>
          <p:cNvPr id="78" name="Picture 77">
            <a:extLst>
              <a:ext uri="{FF2B5EF4-FFF2-40B4-BE49-F238E27FC236}">
                <a16:creationId xmlns:a16="http://schemas.microsoft.com/office/drawing/2014/main" id="{03079FF5-F97D-B040-BC03-9E54843B48B1}"/>
              </a:ext>
            </a:extLst>
          </p:cNvPr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945069" y="4603751"/>
            <a:ext cx="2111170" cy="2111170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040EE96F-8246-B34B-8BE1-30056AEE8E5F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943986" y="417830"/>
            <a:ext cx="2379698" cy="1975909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61D3DD63-4471-F847-A09D-AA82ED69189F}"/>
              </a:ext>
            </a:extLst>
          </p:cNvPr>
          <p:cNvPicPr>
            <a:picLocks noChangeAspect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405301" y="420418"/>
            <a:ext cx="1441786" cy="1973321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129DF5B5-841D-9E47-BC83-B1E29A5B5840}"/>
              </a:ext>
            </a:extLst>
          </p:cNvPr>
          <p:cNvPicPr>
            <a:picLocks noChangeAspect="1"/>
          </p:cNvPicPr>
          <p:nvPr/>
        </p:nvPicPr>
        <p:blipFill>
          <a:blip r:embed="rId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187336" y="406400"/>
            <a:ext cx="1737807" cy="19873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415799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Google Shape;231;p33">
            <a:extLst>
              <a:ext uri="{FF2B5EF4-FFF2-40B4-BE49-F238E27FC236}">
                <a16:creationId xmlns:a16="http://schemas.microsoft.com/office/drawing/2014/main" id="{0864A3F2-72C0-C849-8465-4A93A7AF138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94580" y="1993325"/>
            <a:ext cx="2405062" cy="3444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21900" tIns="121900" rIns="121900" bIns="121900" anchor="b"/>
          <a:lstStyle>
            <a:lvl1pPr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  <a:lvl2pPr marL="742950" indent="-285750"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2pPr>
            <a:lvl3pPr marL="1143000" indent="-228600"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3pPr>
            <a:lvl4pPr marL="1600200" indent="-228600"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4pPr>
            <a:lvl5pPr marL="2057400" indent="-228600"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  <a:buSzPts val="1100"/>
              <a:buFont typeface="Playfair Display" pitchFamily="2" charset="0"/>
              <a:buNone/>
              <a:defRPr/>
            </a:pPr>
            <a:r>
              <a:rPr lang="en-US" altLang="zh-TW" sz="1867" b="1" dirty="0">
                <a:solidFill>
                  <a:srgbClr val="FF0000"/>
                </a:solidFill>
                <a:latin typeface="Times" pitchFamily="2" charset="0"/>
                <a:ea typeface="Baskerville" panose="02020502070401020303" pitchFamily="18" charset="0"/>
                <a:cs typeface="Didot" panose="02000503000000020003" pitchFamily="2" charset="-79"/>
                <a:sym typeface="Playfair Display" pitchFamily="2" charset="0"/>
              </a:rPr>
              <a:t>Metallic</a:t>
            </a:r>
            <a:endParaRPr lang="en-US" altLang="en-US" sz="1867" b="1" dirty="0">
              <a:solidFill>
                <a:srgbClr val="FF0000"/>
              </a:solidFill>
              <a:latin typeface="Times" pitchFamily="2" charset="0"/>
              <a:ea typeface="Baskerville" panose="02020502070401020303" pitchFamily="18" charset="0"/>
              <a:cs typeface="Didot" panose="02000503000000020003" pitchFamily="2" charset="-79"/>
              <a:sym typeface="Playfair Display" pitchFamily="2" charset="0"/>
            </a:endParaRPr>
          </a:p>
        </p:txBody>
      </p:sp>
      <p:sp>
        <p:nvSpPr>
          <p:cNvPr id="22548" name="Google Shape;231;p33">
            <a:extLst>
              <a:ext uri="{FF2B5EF4-FFF2-40B4-BE49-F238E27FC236}">
                <a16:creationId xmlns:a16="http://schemas.microsoft.com/office/drawing/2014/main" id="{30BEFA79-D668-5943-A06E-D85AF1AC513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99341" y="2477513"/>
            <a:ext cx="2907805" cy="3476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21900" tIns="121900" rIns="121900" bIns="121900" anchor="b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>
                <a:srgbClr val="000000"/>
              </a:buClr>
              <a:buSzPts val="1100"/>
              <a:buFont typeface="Playfair Display"/>
              <a:buNone/>
            </a:pPr>
            <a:r>
              <a:rPr lang="en-US" altLang="zh-TW" sz="1400" b="1" dirty="0">
                <a:latin typeface="Times" pitchFamily="2" charset="0"/>
                <a:ea typeface="Baskerville" panose="02020502070401020303" pitchFamily="18" charset="0"/>
                <a:cs typeface="Didot" panose="02000503000000020003" pitchFamily="2" charset="-79"/>
                <a:sym typeface="Playfair Display"/>
              </a:rPr>
              <a:t>SH-15010WMAS(HAK-140&lt;7&gt;)</a:t>
            </a:r>
            <a:endParaRPr lang="en-US" altLang="en-US" sz="1400" b="1" dirty="0">
              <a:latin typeface="Times" pitchFamily="2" charset="0"/>
              <a:ea typeface="Baskerville" panose="02020502070401020303" pitchFamily="18" charset="0"/>
              <a:cs typeface="Didot" panose="02000503000000020003" pitchFamily="2" charset="-79"/>
              <a:sym typeface="Playfair Display"/>
            </a:endParaRPr>
          </a:p>
        </p:txBody>
      </p:sp>
      <p:sp>
        <p:nvSpPr>
          <p:cNvPr id="75" name="TextBox 74">
            <a:extLst>
              <a:ext uri="{FF2B5EF4-FFF2-40B4-BE49-F238E27FC236}">
                <a16:creationId xmlns:a16="http://schemas.microsoft.com/office/drawing/2014/main" id="{0D00247D-435E-AC40-B930-B6BCF717EDFE}"/>
              </a:ext>
            </a:extLst>
          </p:cNvPr>
          <p:cNvSpPr txBox="1"/>
          <p:nvPr/>
        </p:nvSpPr>
        <p:spPr>
          <a:xfrm>
            <a:off x="4034267" y="3881438"/>
            <a:ext cx="1403350" cy="27622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fontAlgn="auto" hangingPunct="1">
              <a:spcAft>
                <a:spcPts val="2133"/>
              </a:spcAft>
              <a:defRPr/>
            </a:pPr>
            <a:r>
              <a:rPr lang="en-US" sz="1200" kern="0" dirty="0">
                <a:latin typeface="Arial" panose="020B0604020202020204" pitchFamily="34" charset="0"/>
                <a:cs typeface="Arial" panose="020B0604020202020204" pitchFamily="34" charset="0"/>
              </a:rPr>
              <a:t>55” X </a:t>
            </a:r>
            <a:r>
              <a:rPr lang="en-US" altLang="zh-TW" sz="1200" kern="0" dirty="0">
                <a:latin typeface="Arial" panose="020B0604020202020204" pitchFamily="34" charset="0"/>
                <a:cs typeface="Arial" panose="020B0604020202020204" pitchFamily="34" charset="0"/>
              </a:rPr>
              <a:t>125</a:t>
            </a:r>
            <a:r>
              <a:rPr lang="zh-TW" altLang="en-US" sz="1200" kern="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kern="0" dirty="0" err="1">
                <a:latin typeface="Arial" panose="020B0604020202020204" pitchFamily="34" charset="0"/>
                <a:cs typeface="Arial" panose="020B0604020202020204" pitchFamily="34" charset="0"/>
              </a:rPr>
              <a:t>gsm</a:t>
            </a:r>
            <a:endParaRPr lang="en-US" sz="1200" kern="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940A55B0-A629-524D-AFF2-6161B7C1B719}"/>
              </a:ext>
            </a:extLst>
          </p:cNvPr>
          <p:cNvSpPr/>
          <p:nvPr/>
        </p:nvSpPr>
        <p:spPr>
          <a:xfrm>
            <a:off x="0" y="0"/>
            <a:ext cx="12192000" cy="306388"/>
          </a:xfrm>
          <a:prstGeom prst="rect">
            <a:avLst/>
          </a:prstGeom>
          <a:solidFill>
            <a:srgbClr val="9C7CD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defRPr/>
            </a:pPr>
            <a:endParaRPr lang="en-US" altLang="zh-CN">
              <a:solidFill>
                <a:srgbClr val="FF0400"/>
              </a:solidFill>
              <a:ea typeface="SimSun" panose="02010600030101010101" pitchFamily="2" charset="-122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DC39895C-F64F-BB44-8305-16518C5D4DA4}"/>
              </a:ext>
            </a:extLst>
          </p:cNvPr>
          <p:cNvSpPr txBox="1"/>
          <p:nvPr/>
        </p:nvSpPr>
        <p:spPr bwMode="auto">
          <a:xfrm>
            <a:off x="682625" y="50800"/>
            <a:ext cx="10826750" cy="26670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en-US" altLang="zh-TW" sz="1100" b="1" spc="150" dirty="0">
                <a:solidFill>
                  <a:schemeClr val="bg1"/>
                </a:solidFill>
                <a:latin typeface="Poppins Medium" pitchFamily="2" charset="77"/>
                <a:ea typeface="Montserrat" charset="0"/>
                <a:cs typeface="Poppins Medium" pitchFamily="2" charset="77"/>
              </a:rPr>
              <a:t>ADD SHINE TO THE DAY</a:t>
            </a:r>
            <a:endParaRPr lang="en-US" sz="1100" b="1" spc="150" dirty="0">
              <a:solidFill>
                <a:srgbClr val="FFFF00"/>
              </a:solidFill>
              <a:latin typeface="Poppins Medium" pitchFamily="2" charset="77"/>
              <a:ea typeface="Montserrat" charset="0"/>
              <a:cs typeface="Poppins Medium" pitchFamily="2" charset="77"/>
            </a:endParaRPr>
          </a:p>
        </p:txBody>
      </p:sp>
      <p:sp>
        <p:nvSpPr>
          <p:cNvPr id="17" name="Google Shape;197;p31">
            <a:extLst>
              <a:ext uri="{FF2B5EF4-FFF2-40B4-BE49-F238E27FC236}">
                <a16:creationId xmlns:a16="http://schemas.microsoft.com/office/drawing/2014/main" id="{1475BB85-1DB1-3449-B029-1C853AAC1AEC}"/>
              </a:ext>
            </a:extLst>
          </p:cNvPr>
          <p:cNvSpPr>
            <a:spLocks noChangeArrowheads="1"/>
          </p:cNvSpPr>
          <p:nvPr/>
        </p:nvSpPr>
        <p:spPr bwMode="auto">
          <a:xfrm>
            <a:off x="-1588" y="969963"/>
            <a:ext cx="3725863" cy="441325"/>
          </a:xfrm>
          <a:prstGeom prst="rect">
            <a:avLst/>
          </a:prstGeom>
          <a:solidFill>
            <a:srgbClr val="9C7CD7"/>
          </a:solidFill>
          <a:ln>
            <a:noFill/>
          </a:ln>
          <a:extLst/>
        </p:spPr>
        <p:txBody>
          <a:bodyPr lIns="121900" tIns="121900" rIns="121900" bIns="121900" anchor="ctr"/>
          <a:lstStyle>
            <a:lvl1pPr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  <a:lvl2pPr marL="742950" indent="-285750"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2pPr>
            <a:lvl3pPr marL="1143000" indent="-228600"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3pPr>
            <a:lvl4pPr marL="1600200" indent="-228600"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4pPr>
            <a:lvl5pPr marL="2057400" indent="-228600"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altLang="en-US" sz="1867" dirty="0">
              <a:solidFill>
                <a:srgbClr val="FF0400"/>
              </a:solidFill>
            </a:endParaRPr>
          </a:p>
        </p:txBody>
      </p:sp>
      <p:sp>
        <p:nvSpPr>
          <p:cNvPr id="18" name="Rectangle 46">
            <a:extLst>
              <a:ext uri="{FF2B5EF4-FFF2-40B4-BE49-F238E27FC236}">
                <a16:creationId xmlns:a16="http://schemas.microsoft.com/office/drawing/2014/main" id="{26D80D1B-A7C0-C64A-BA3B-993F849E7A45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5912" y="425450"/>
            <a:ext cx="4491615" cy="1015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Clr>
                <a:srgbClr val="274E13"/>
              </a:buClr>
              <a:buSzPts val="1200"/>
              <a:buNone/>
            </a:pPr>
            <a:r>
              <a:rPr lang="en-US" altLang="zh-TW" sz="3600" b="1" dirty="0">
                <a:solidFill>
                  <a:srgbClr val="9C7CD7"/>
                </a:solidFill>
                <a:latin typeface="Times" pitchFamily="2" charset="0"/>
                <a:ea typeface="Baskerville SemiBold" panose="02020502070401020303" pitchFamily="18" charset="0"/>
                <a:cs typeface="Didot" panose="02000503000000020003" pitchFamily="2" charset="-79"/>
                <a:sym typeface="Playfair Display"/>
              </a:rPr>
              <a:t>GLAMOUR SHINE</a:t>
            </a:r>
            <a:endParaRPr lang="en-HK" altLang="zh-TW" sz="1600" b="1" dirty="0">
              <a:solidFill>
                <a:srgbClr val="FFB539"/>
              </a:solidFill>
              <a:latin typeface="Times" pitchFamily="2" charset="0"/>
              <a:ea typeface="Baskerville SemiBold" panose="02020502070401020303" pitchFamily="18" charset="0"/>
              <a:cs typeface="Didot" panose="02000503000000020003" pitchFamily="2" charset="-79"/>
              <a:sym typeface="Playfair Display"/>
            </a:endParaRPr>
          </a:p>
          <a:p>
            <a:pPr eaLnBrk="1" hangingPunct="1">
              <a:lnSpc>
                <a:spcPct val="100000"/>
              </a:lnSpc>
              <a:spcBef>
                <a:spcPct val="0"/>
              </a:spcBef>
              <a:buClr>
                <a:srgbClr val="274E13"/>
              </a:buClr>
              <a:buSzPts val="1200"/>
              <a:buFont typeface="Playfair Display"/>
              <a:buNone/>
            </a:pPr>
            <a:r>
              <a:rPr lang="en-HK" altLang="zh-TW" sz="2400" b="1" dirty="0">
                <a:solidFill>
                  <a:schemeClr val="bg1"/>
                </a:solidFill>
                <a:latin typeface="Times" pitchFamily="2" charset="0"/>
                <a:cs typeface="Arial" panose="020B0604020202020204" pitchFamily="34" charset="0"/>
                <a:sym typeface="Arial" panose="020B0604020202020204" pitchFamily="34" charset="0"/>
              </a:rPr>
              <a:t>Metallic Jersey</a:t>
            </a:r>
            <a:endParaRPr lang="en-US" altLang="zh-TW" sz="2400" b="1" baseline="30000" dirty="0">
              <a:solidFill>
                <a:schemeClr val="bg1"/>
              </a:solidFill>
              <a:latin typeface="Times" pitchFamily="2" charset="0"/>
              <a:ea typeface="Baskerville SemiBold" panose="02020502070401020303" pitchFamily="18" charset="0"/>
              <a:cs typeface="Didot" panose="02000503000000020003" pitchFamily="2" charset="-79"/>
              <a:sym typeface="Arial" panose="020B0604020202020204" pitchFamily="34" charset="0"/>
            </a:endParaRPr>
          </a:p>
        </p:txBody>
      </p:sp>
      <p:sp>
        <p:nvSpPr>
          <p:cNvPr id="20" name="TextBox 59">
            <a:extLst>
              <a:ext uri="{FF2B5EF4-FFF2-40B4-BE49-F238E27FC236}">
                <a16:creationId xmlns:a16="http://schemas.microsoft.com/office/drawing/2014/main" id="{FBD46A56-6DA7-1C48-AAD6-1F176BBF1AA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034267" y="2887088"/>
            <a:ext cx="1844675" cy="2873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15000"/>
              </a:lnSpc>
              <a:spcBef>
                <a:spcPct val="0"/>
              </a:spcBef>
              <a:spcAft>
                <a:spcPts val="2138"/>
              </a:spcAft>
              <a:buClr>
                <a:srgbClr val="000000"/>
              </a:buClr>
              <a:buSzPts val="1100"/>
              <a:buFont typeface="Arial" panose="020B0604020202020204" pitchFamily="34" charset="0"/>
              <a:buNone/>
            </a:pPr>
            <a:r>
              <a:rPr lang="en-US" altLang="en-US" sz="1200" dirty="0">
                <a:latin typeface="Arial" panose="020B0604020202020204" pitchFamily="34" charset="0"/>
                <a:ea typeface="新細明體" panose="02020500000000000000" pitchFamily="18" charset="-120"/>
                <a:cs typeface="Arial" panose="020B0604020202020204" pitchFamily="34" charset="0"/>
                <a:sym typeface="Open Sans Light" pitchFamily="34" charset="0"/>
              </a:rPr>
              <a:t>79</a:t>
            </a:r>
            <a:r>
              <a:rPr lang="en-HK" altLang="en-US" sz="1200" dirty="0">
                <a:latin typeface="Arial" panose="020B0604020202020204" pitchFamily="34" charset="0"/>
                <a:ea typeface="新細明體" panose="02020500000000000000" pitchFamily="18" charset="-120"/>
                <a:cs typeface="Arial" panose="020B0604020202020204" pitchFamily="34" charset="0"/>
                <a:sym typeface="Open Sans Light" pitchFamily="34" charset="0"/>
              </a:rPr>
              <a:t>%</a:t>
            </a:r>
            <a:r>
              <a:rPr lang="en-US" altLang="en-US" sz="1200" dirty="0">
                <a:latin typeface="Arial" panose="020B0604020202020204" pitchFamily="34" charset="0"/>
                <a:ea typeface="新細明體" panose="02020500000000000000" pitchFamily="18" charset="-120"/>
                <a:cs typeface="Arial" panose="020B0604020202020204" pitchFamily="34" charset="0"/>
                <a:sym typeface="Open Sans Light" pitchFamily="34" charset="0"/>
              </a:rPr>
              <a:t>   </a:t>
            </a:r>
            <a:r>
              <a:rPr lang="en-US" altLang="zh-TW" sz="1200" dirty="0">
                <a:latin typeface="Arial" panose="020B0604020202020204" pitchFamily="34" charset="0"/>
                <a:cs typeface="Arial" panose="020B0604020202020204" pitchFamily="34" charset="0"/>
                <a:sym typeface="Open Sans Light" pitchFamily="34" charset="0"/>
              </a:rPr>
              <a:t>Nylon</a:t>
            </a:r>
            <a:endParaRPr lang="en-HK" altLang="en-US" sz="1200" dirty="0">
              <a:latin typeface="Arial" panose="020B0604020202020204" pitchFamily="34" charset="0"/>
              <a:ea typeface="新細明體" panose="02020500000000000000" pitchFamily="18" charset="-120"/>
              <a:cs typeface="Arial" panose="020B0604020202020204" pitchFamily="34" charset="0"/>
              <a:sym typeface="Open Sans Light" pitchFamily="34" charset="0"/>
            </a:endParaRPr>
          </a:p>
        </p:txBody>
      </p:sp>
      <p:sp>
        <p:nvSpPr>
          <p:cNvPr id="21" name="TextBox 59">
            <a:extLst>
              <a:ext uri="{FF2B5EF4-FFF2-40B4-BE49-F238E27FC236}">
                <a16:creationId xmlns:a16="http://schemas.microsoft.com/office/drawing/2014/main" id="{1AD2C1CF-0474-6E44-9E7F-2264516F4C2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034267" y="3172097"/>
            <a:ext cx="1844675" cy="2873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15000"/>
              </a:lnSpc>
              <a:spcBef>
                <a:spcPct val="0"/>
              </a:spcBef>
              <a:spcAft>
                <a:spcPts val="2138"/>
              </a:spcAft>
              <a:buClr>
                <a:srgbClr val="000000"/>
              </a:buClr>
              <a:buSzPts val="1100"/>
              <a:buFont typeface="Arial" panose="020B0604020202020204" pitchFamily="34" charset="0"/>
              <a:buNone/>
            </a:pPr>
            <a:r>
              <a:rPr lang="en-US" altLang="en-US" sz="1200" dirty="0">
                <a:latin typeface="Arial" panose="020B0604020202020204" pitchFamily="34" charset="0"/>
                <a:ea typeface="新細明體" panose="02020500000000000000" pitchFamily="18" charset="-120"/>
                <a:cs typeface="Arial" panose="020B0604020202020204" pitchFamily="34" charset="0"/>
                <a:sym typeface="Open Sans Light" pitchFamily="34" charset="0"/>
              </a:rPr>
              <a:t>7</a:t>
            </a:r>
            <a:r>
              <a:rPr lang="en-HK" altLang="en-US" sz="1200" dirty="0">
                <a:latin typeface="Arial" panose="020B0604020202020204" pitchFamily="34" charset="0"/>
                <a:ea typeface="新細明體" panose="02020500000000000000" pitchFamily="18" charset="-120"/>
                <a:cs typeface="Arial" panose="020B0604020202020204" pitchFamily="34" charset="0"/>
                <a:sym typeface="Open Sans Light" pitchFamily="34" charset="0"/>
              </a:rPr>
              <a:t>%</a:t>
            </a:r>
            <a:r>
              <a:rPr lang="en-US" altLang="en-US" sz="1200" dirty="0">
                <a:latin typeface="Arial" panose="020B0604020202020204" pitchFamily="34" charset="0"/>
                <a:ea typeface="新細明體" panose="02020500000000000000" pitchFamily="18" charset="-120"/>
                <a:cs typeface="Arial" panose="020B0604020202020204" pitchFamily="34" charset="0"/>
                <a:sym typeface="Open Sans Light" pitchFamily="34" charset="0"/>
              </a:rPr>
              <a:t>     </a:t>
            </a:r>
            <a:r>
              <a:rPr lang="en-US" altLang="zh-TW" sz="1200" dirty="0">
                <a:latin typeface="Arial" panose="020B0604020202020204" pitchFamily="34" charset="0"/>
                <a:cs typeface="Arial" panose="020B0604020202020204" pitchFamily="34" charset="0"/>
                <a:sym typeface="Open Sans Light" pitchFamily="34" charset="0"/>
              </a:rPr>
              <a:t>Metallic</a:t>
            </a:r>
            <a:endParaRPr lang="en-HK" altLang="en-US" sz="1200" dirty="0">
              <a:latin typeface="Arial" panose="020B0604020202020204" pitchFamily="34" charset="0"/>
              <a:ea typeface="新細明體" panose="02020500000000000000" pitchFamily="18" charset="-120"/>
              <a:cs typeface="Arial" panose="020B0604020202020204" pitchFamily="34" charset="0"/>
              <a:sym typeface="Open Sans Light" pitchFamily="34" charset="0"/>
            </a:endParaRPr>
          </a:p>
        </p:txBody>
      </p:sp>
      <p:sp>
        <p:nvSpPr>
          <p:cNvPr id="23" name="TextBox 59">
            <a:extLst>
              <a:ext uri="{FF2B5EF4-FFF2-40B4-BE49-F238E27FC236}">
                <a16:creationId xmlns:a16="http://schemas.microsoft.com/office/drawing/2014/main" id="{B9EAFAAE-CD48-2B4D-8229-A3CC5FAECF9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034267" y="3457107"/>
            <a:ext cx="1844675" cy="2873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15000"/>
              </a:lnSpc>
              <a:spcBef>
                <a:spcPct val="0"/>
              </a:spcBef>
              <a:spcAft>
                <a:spcPts val="2138"/>
              </a:spcAft>
              <a:buClr>
                <a:srgbClr val="000000"/>
              </a:buClr>
              <a:buSzPts val="1100"/>
              <a:buFont typeface="Arial" panose="020B0604020202020204" pitchFamily="34" charset="0"/>
              <a:buNone/>
            </a:pPr>
            <a:r>
              <a:rPr lang="en-US" altLang="en-US" sz="1200" dirty="0">
                <a:latin typeface="Arial" panose="020B0604020202020204" pitchFamily="34" charset="0"/>
                <a:ea typeface="新細明體" panose="02020500000000000000" pitchFamily="18" charset="-120"/>
                <a:cs typeface="Arial" panose="020B0604020202020204" pitchFamily="34" charset="0"/>
                <a:sym typeface="Open Sans Light" pitchFamily="34" charset="0"/>
              </a:rPr>
              <a:t>14</a:t>
            </a:r>
            <a:r>
              <a:rPr lang="en-HK" altLang="en-US" sz="1200" dirty="0">
                <a:latin typeface="Arial" panose="020B0604020202020204" pitchFamily="34" charset="0"/>
                <a:ea typeface="新細明體" panose="02020500000000000000" pitchFamily="18" charset="-120"/>
                <a:cs typeface="Arial" panose="020B0604020202020204" pitchFamily="34" charset="0"/>
                <a:sym typeface="Open Sans Light" pitchFamily="34" charset="0"/>
              </a:rPr>
              <a:t>%</a:t>
            </a:r>
            <a:r>
              <a:rPr lang="en-US" altLang="en-US" sz="1200" dirty="0">
                <a:latin typeface="Arial" panose="020B0604020202020204" pitchFamily="34" charset="0"/>
                <a:ea typeface="新細明體" panose="02020500000000000000" pitchFamily="18" charset="-120"/>
                <a:cs typeface="Arial" panose="020B0604020202020204" pitchFamily="34" charset="0"/>
                <a:sym typeface="Open Sans Light" pitchFamily="34" charset="0"/>
              </a:rPr>
              <a:t>   Elastane</a:t>
            </a:r>
            <a:endParaRPr lang="en-HK" altLang="en-US" sz="1200" dirty="0">
              <a:latin typeface="Arial" panose="020B0604020202020204" pitchFamily="34" charset="0"/>
              <a:ea typeface="新細明體" panose="02020500000000000000" pitchFamily="18" charset="-120"/>
              <a:cs typeface="Arial" panose="020B0604020202020204" pitchFamily="34" charset="0"/>
              <a:sym typeface="Open Sans Light" pitchFamily="34" charset="0"/>
            </a:endParaRPr>
          </a:p>
        </p:txBody>
      </p:sp>
      <p:pic>
        <p:nvPicPr>
          <p:cNvPr id="26" name="Picture 25">
            <a:extLst>
              <a:ext uri="{FF2B5EF4-FFF2-40B4-BE49-F238E27FC236}">
                <a16:creationId xmlns:a16="http://schemas.microsoft.com/office/drawing/2014/main" id="{D5FCCE6B-01FA-8341-AAB5-C10D2942BCD8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966005" y="4240213"/>
            <a:ext cx="2468562" cy="2468562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BF5E29E0-8115-454D-8B03-97DE22CE9318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748035" y="1392755"/>
            <a:ext cx="1780281" cy="1607567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A4AC8C13-FA5E-4741-9B9D-612BF776ABFB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1588" y="1411288"/>
            <a:ext cx="3967593" cy="5446712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587F3513-04A1-E84D-8329-BCC32AB3991A}"/>
              </a:ext>
            </a:extLst>
          </p:cNvPr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241652" y="4245855"/>
            <a:ext cx="1554402" cy="2175158"/>
          </a:xfrm>
          <a:prstGeom prst="rect">
            <a:avLst/>
          </a:prstGeom>
        </p:spPr>
      </p:pic>
      <p:sp>
        <p:nvSpPr>
          <p:cNvPr id="22" name="Google Shape;231;p33">
            <a:extLst>
              <a:ext uri="{FF2B5EF4-FFF2-40B4-BE49-F238E27FC236}">
                <a16:creationId xmlns:a16="http://schemas.microsoft.com/office/drawing/2014/main" id="{828B31DF-D91E-6947-AAB4-9006DBB813D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522895" y="797719"/>
            <a:ext cx="2405062" cy="3444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21900" tIns="121900" rIns="121900" bIns="121900" anchor="b"/>
          <a:lstStyle>
            <a:lvl1pPr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  <a:lvl2pPr marL="742950" indent="-285750"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2pPr>
            <a:lvl3pPr marL="1143000" indent="-228600"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3pPr>
            <a:lvl4pPr marL="1600200" indent="-228600"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4pPr>
            <a:lvl5pPr marL="2057400" indent="-228600"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9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buSzPts val="1100"/>
              <a:buFont typeface="Playfair Display" pitchFamily="2" charset="0"/>
              <a:buNone/>
              <a:defRPr/>
            </a:pPr>
            <a:r>
              <a:rPr lang="en-US" altLang="en-US" sz="1867" b="1" dirty="0">
                <a:solidFill>
                  <a:srgbClr val="9C7CD7"/>
                </a:solidFill>
                <a:latin typeface="Times" pitchFamily="2" charset="0"/>
                <a:ea typeface="Baskerville" panose="02020502070401020303" pitchFamily="18" charset="0"/>
                <a:cs typeface="Didot" panose="02000503000000020003" pitchFamily="2" charset="-79"/>
                <a:sym typeface="Playfair Display" pitchFamily="2" charset="0"/>
              </a:rPr>
              <a:t>Perfect for 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buSzPts val="1100"/>
              <a:buFont typeface="Playfair Display" pitchFamily="2" charset="0"/>
              <a:buNone/>
              <a:defRPr/>
            </a:pPr>
            <a:r>
              <a:rPr lang="en-US" altLang="en-US" sz="1867" b="1" dirty="0">
                <a:solidFill>
                  <a:srgbClr val="9C7CD7"/>
                </a:solidFill>
                <a:latin typeface="Times" pitchFamily="2" charset="0"/>
                <a:ea typeface="Baskerville" panose="02020502070401020303" pitchFamily="18" charset="0"/>
                <a:cs typeface="Didot" panose="02000503000000020003" pitchFamily="2" charset="-79"/>
                <a:sym typeface="Playfair Display" pitchFamily="2" charset="0"/>
              </a:rPr>
              <a:t>Intimate &amp; Apparel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845A6DF8-7446-BE4F-9BFE-08BB974C5002}"/>
              </a:ext>
            </a:extLst>
          </p:cNvPr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419609" y="4426767"/>
            <a:ext cx="1450106" cy="2175158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95FF2EAA-823B-4A43-B4D8-C80AFBDD10FF}"/>
              </a:ext>
            </a:extLst>
          </p:cNvPr>
          <p:cNvPicPr>
            <a:picLocks noChangeAspect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718468" y="3429000"/>
            <a:ext cx="1348922" cy="1782704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BF61CA88-55CF-DE45-B0B8-8779E93803F0}"/>
              </a:ext>
            </a:extLst>
          </p:cNvPr>
          <p:cNvPicPr>
            <a:picLocks noChangeAspect="1"/>
          </p:cNvPicPr>
          <p:nvPr/>
        </p:nvPicPr>
        <p:blipFill>
          <a:blip r:embed="rId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226516" y="2204753"/>
            <a:ext cx="1522377" cy="19346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60832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1">
            <a:extLst>
              <a:ext uri="{FF2B5EF4-FFF2-40B4-BE49-F238E27FC236}">
                <a16:creationId xmlns:a16="http://schemas.microsoft.com/office/drawing/2014/main" id="{7E0C3DBA-EE2D-0846-B572-5E23A8EA84F3}"/>
              </a:ext>
            </a:extLst>
          </p:cNvPr>
          <p:cNvSpPr>
            <a:spLocks noChangeArrowheads="1"/>
          </p:cNvSpPr>
          <p:nvPr/>
        </p:nvSpPr>
        <p:spPr bwMode="auto">
          <a:xfrm>
            <a:off x="635000" y="3357563"/>
            <a:ext cx="6464300" cy="776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fontAlgn="auto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en-US" altLang="zh-TW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2" charset="0"/>
              </a:rPr>
              <a:t>The</a:t>
            </a:r>
            <a:r>
              <a:rPr lang="zh-TW" altLang="en-US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2" charset="0"/>
              </a:rPr>
              <a:t> </a:t>
            </a:r>
            <a:r>
              <a:rPr lang="en-US" altLang="zh-TW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2" charset="0"/>
              </a:rPr>
              <a:t>NEW</a:t>
            </a:r>
            <a:r>
              <a:rPr lang="zh-TW" altLang="en-US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2" charset="0"/>
              </a:rPr>
              <a:t> </a:t>
            </a:r>
            <a:r>
              <a:rPr lang="en-US" altLang="zh-TW" sz="2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2" charset="0"/>
              </a:rPr>
              <a:t>Functional</a:t>
            </a:r>
            <a:r>
              <a:rPr lang="zh-TW" altLang="en-US" sz="2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2" charset="0"/>
              </a:rPr>
              <a:t> </a:t>
            </a:r>
            <a:r>
              <a:rPr lang="en-US" altLang="zh-TW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2" charset="0"/>
              </a:rPr>
              <a:t>textiles</a:t>
            </a:r>
            <a:r>
              <a:rPr lang="zh-TW" altLang="en-US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2" charset="0"/>
              </a:rPr>
              <a:t> </a:t>
            </a:r>
            <a:r>
              <a:rPr lang="en-US" altLang="zh-TW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2" charset="0"/>
              </a:rPr>
              <a:t>will</a:t>
            </a:r>
            <a:r>
              <a:rPr lang="zh-TW" altLang="en-US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2" charset="0"/>
              </a:rPr>
              <a:t> </a:t>
            </a:r>
            <a:r>
              <a:rPr lang="en-US" altLang="zh-TW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2" charset="0"/>
              </a:rPr>
              <a:t>bring</a:t>
            </a:r>
            <a:r>
              <a:rPr lang="zh-TW" altLang="en-US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2" charset="0"/>
              </a:rPr>
              <a:t> </a:t>
            </a:r>
            <a:endParaRPr lang="en-US" altLang="zh-TW" sz="2000" dirty="0">
              <a:solidFill>
                <a:schemeClr val="tx1">
                  <a:lumMod val="75000"/>
                  <a:lumOff val="25000"/>
                </a:schemeClr>
              </a:solidFill>
              <a:latin typeface="Helvetica" pitchFamily="2" charset="0"/>
            </a:endParaRPr>
          </a:p>
          <a:p>
            <a:pPr eaLnBrk="1" fontAlgn="auto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en-US" altLang="zh-TW" sz="2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2" charset="0"/>
              </a:rPr>
              <a:t>enhanced</a:t>
            </a:r>
            <a:r>
              <a:rPr lang="zh-TW" altLang="en-US" sz="2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2" charset="0"/>
              </a:rPr>
              <a:t> </a:t>
            </a:r>
            <a:r>
              <a:rPr lang="en-US" altLang="zh-TW" sz="2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2" charset="0"/>
              </a:rPr>
              <a:t>comfort</a:t>
            </a:r>
            <a:r>
              <a:rPr lang="en-US" altLang="zh-TW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2" charset="0"/>
              </a:rPr>
              <a:t>,</a:t>
            </a:r>
            <a:r>
              <a:rPr lang="zh-TW" altLang="en-US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2" charset="0"/>
              </a:rPr>
              <a:t> </a:t>
            </a:r>
            <a:r>
              <a:rPr lang="en-US" altLang="zh-TW" sz="2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2" charset="0"/>
              </a:rPr>
              <a:t>wellness</a:t>
            </a:r>
            <a:r>
              <a:rPr lang="zh-TW" altLang="en-US" sz="2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2" charset="0"/>
              </a:rPr>
              <a:t> </a:t>
            </a:r>
            <a:r>
              <a:rPr lang="en-US" altLang="zh-TW" sz="2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2" charset="0"/>
              </a:rPr>
              <a:t>and</a:t>
            </a:r>
            <a:r>
              <a:rPr lang="zh-TW" altLang="en-US" sz="2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2" charset="0"/>
              </a:rPr>
              <a:t> </a:t>
            </a:r>
            <a:r>
              <a:rPr lang="en-US" altLang="zh-TW" sz="2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2" charset="0"/>
              </a:rPr>
              <a:t>performance</a:t>
            </a:r>
            <a:endParaRPr lang="en-US" altLang="zh-TW" sz="2000" dirty="0">
              <a:solidFill>
                <a:schemeClr val="tx1">
                  <a:lumMod val="75000"/>
                  <a:lumOff val="25000"/>
                </a:schemeClr>
              </a:solidFill>
              <a:latin typeface="Helvetica" pitchFamily="2" charset="0"/>
            </a:endParaRPr>
          </a:p>
        </p:txBody>
      </p:sp>
      <p:sp>
        <p:nvSpPr>
          <p:cNvPr id="30722" name="TextBox 84">
            <a:extLst>
              <a:ext uri="{FF2B5EF4-FFF2-40B4-BE49-F238E27FC236}">
                <a16:creationId xmlns:a16="http://schemas.microsoft.com/office/drawing/2014/main" id="{B6EE2BE9-B3FD-4B21-996F-026093ADD0B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31825" y="958850"/>
            <a:ext cx="6467475" cy="101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HK" altLang="zh-TW" sz="6000" b="1" dirty="0">
                <a:solidFill>
                  <a:srgbClr val="E54725"/>
                </a:solidFill>
                <a:latin typeface="Helvetica" panose="020B0604020202020204" pitchFamily="34" charset="0"/>
                <a:cs typeface="Poppins Medium" pitchFamily="2" charset="0"/>
              </a:rPr>
              <a:t>FUNCTIO</a:t>
            </a:r>
            <a:r>
              <a:rPr lang="en-US" altLang="zh-TW" sz="6000" b="1" dirty="0">
                <a:solidFill>
                  <a:srgbClr val="E54725"/>
                </a:solidFill>
                <a:latin typeface="Helvetica" panose="020B0604020202020204" pitchFamily="34" charset="0"/>
                <a:cs typeface="Poppins Medium" pitchFamily="2" charset="0"/>
              </a:rPr>
              <a:t>NALITY</a:t>
            </a:r>
            <a:endParaRPr lang="en-US" altLang="en-US" sz="6000" b="1" dirty="0">
              <a:solidFill>
                <a:srgbClr val="E54726"/>
              </a:solidFill>
              <a:latin typeface="Helvetica" panose="020B0604020202020204" pitchFamily="34" charset="0"/>
              <a:ea typeface="新細明體" panose="02020500000000000000" pitchFamily="18" charset="-120"/>
              <a:cs typeface="Poppins Medium" pitchFamily="2" charset="0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B0F82C16-1DC6-1049-BB41-FCAC9E1DB3EE}"/>
              </a:ext>
            </a:extLst>
          </p:cNvPr>
          <p:cNvSpPr/>
          <p:nvPr/>
        </p:nvSpPr>
        <p:spPr>
          <a:xfrm>
            <a:off x="7812088" y="887413"/>
            <a:ext cx="3090862" cy="2981325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pic>
        <p:nvPicPr>
          <p:cNvPr id="30724" name="Picture 14">
            <a:extLst>
              <a:ext uri="{FF2B5EF4-FFF2-40B4-BE49-F238E27FC236}">
                <a16:creationId xmlns:a16="http://schemas.microsoft.com/office/drawing/2014/main" id="{F63D9B69-C8C6-48BB-B67D-A1CFD2DED49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51713" y="650875"/>
            <a:ext cx="3228975" cy="2943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E9ABDDBD-D343-8A47-9D02-C8B3C961929F}"/>
              </a:ext>
            </a:extLst>
          </p:cNvPr>
          <p:cNvSpPr/>
          <p:nvPr/>
        </p:nvSpPr>
        <p:spPr>
          <a:xfrm>
            <a:off x="9013825" y="3594100"/>
            <a:ext cx="2922588" cy="2981325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pic>
        <p:nvPicPr>
          <p:cNvPr id="30726" name="Picture 2">
            <a:extLst>
              <a:ext uri="{FF2B5EF4-FFF2-40B4-BE49-F238E27FC236}">
                <a16:creationId xmlns:a16="http://schemas.microsoft.com/office/drawing/2014/main" id="{FF288065-CB7C-46E3-877F-7FAEE5C3160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61413" y="3357563"/>
            <a:ext cx="2932112" cy="2943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Google Shape;231;p33">
            <a:extLst>
              <a:ext uri="{FF2B5EF4-FFF2-40B4-BE49-F238E27FC236}">
                <a16:creationId xmlns:a16="http://schemas.microsoft.com/office/drawing/2014/main" id="{AFF24DF8-8598-4849-AF13-A7F31A9BE2A6}"/>
              </a:ext>
            </a:extLst>
          </p:cNvPr>
          <p:cNvSpPr txBox="1">
            <a:spLocks/>
          </p:cNvSpPr>
          <p:nvPr/>
        </p:nvSpPr>
        <p:spPr bwMode="auto">
          <a:xfrm>
            <a:off x="1579563" y="3824288"/>
            <a:ext cx="1687512" cy="231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21900" tIns="121900" rIns="121900" bIns="121900" anchor="b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685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Clr>
                <a:srgbClr val="000000"/>
              </a:buClr>
              <a:buSzPts val="1100"/>
              <a:buFont typeface="Arial" panose="020B0604020202020204" pitchFamily="34" charset="0"/>
              <a:buNone/>
            </a:pPr>
            <a:r>
              <a:rPr lang="en-US" altLang="zh-TW" sz="1400" b="1">
                <a:solidFill>
                  <a:srgbClr val="00B0F0"/>
                </a:solidFill>
                <a:latin typeface="Times" panose="02020603050405020304" pitchFamily="18" charset="0"/>
                <a:ea typeface="Baskerville" panose="02020502070401020303" pitchFamily="18" charset="0"/>
                <a:cs typeface="Didot" panose="02000503000000020003" pitchFamily="2" charset="-79"/>
                <a:sym typeface="Playfair Display"/>
              </a:rPr>
              <a:t>Skin-friendly</a:t>
            </a:r>
          </a:p>
        </p:txBody>
      </p:sp>
      <p:sp>
        <p:nvSpPr>
          <p:cNvPr id="33795" name="Google Shape;231;p33">
            <a:extLst>
              <a:ext uri="{FF2B5EF4-FFF2-40B4-BE49-F238E27FC236}">
                <a16:creationId xmlns:a16="http://schemas.microsoft.com/office/drawing/2014/main" id="{57EB8D07-83F3-426B-B96E-81D09DEBFC59}"/>
              </a:ext>
            </a:extLst>
          </p:cNvPr>
          <p:cNvSpPr txBox="1">
            <a:spLocks/>
          </p:cNvSpPr>
          <p:nvPr/>
        </p:nvSpPr>
        <p:spPr bwMode="auto">
          <a:xfrm>
            <a:off x="8636000" y="2732088"/>
            <a:ext cx="3341688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21900" tIns="121900" rIns="121900" bIns="121900" anchor="b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685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 eaLnBrk="1" hangingPunct="1">
              <a:lnSpc>
                <a:spcPct val="100000"/>
              </a:lnSpc>
              <a:spcBef>
                <a:spcPct val="0"/>
              </a:spcBef>
              <a:buClr>
                <a:srgbClr val="000000"/>
              </a:buClr>
              <a:buSzPts val="1100"/>
              <a:buFont typeface="Arial" panose="020B0604020202020204" pitchFamily="34" charset="0"/>
              <a:buNone/>
            </a:pPr>
            <a:r>
              <a:rPr lang="en-US" altLang="zh-TW" sz="1400" b="1">
                <a:solidFill>
                  <a:srgbClr val="00B0F0"/>
                </a:solidFill>
                <a:ea typeface="Baskerville" panose="02020502070401020303" pitchFamily="18" charset="0"/>
                <a:cs typeface="Didot" panose="02000503000000020003" pitchFamily="2" charset="-79"/>
                <a:sym typeface="Playfair Display"/>
              </a:rPr>
              <a:t>High-quality collagen</a:t>
            </a:r>
            <a:r>
              <a:rPr lang="en-US" altLang="zh-TW" sz="1400">
                <a:ea typeface="Baskerville" panose="02020502070401020303" pitchFamily="18" charset="0"/>
                <a:cs typeface="Didot" panose="02000503000000020003" pitchFamily="2" charset="-79"/>
                <a:sym typeface="Playfair Display"/>
              </a:rPr>
              <a:t>, called “</a:t>
            </a:r>
            <a:r>
              <a:rPr lang="en-US" altLang="zh-TW" sz="1400" b="1">
                <a:solidFill>
                  <a:srgbClr val="00B0F0"/>
                </a:solidFill>
                <a:ea typeface="Baskerville" panose="02020502070401020303" pitchFamily="18" charset="0"/>
                <a:cs typeface="Didot" panose="02000503000000020003" pitchFamily="2" charset="-79"/>
                <a:sym typeface="Playfair Display"/>
              </a:rPr>
              <a:t>soft gold for skin</a:t>
            </a:r>
            <a:r>
              <a:rPr lang="en-US" altLang="zh-TW" sz="1400">
                <a:ea typeface="Baskerville" panose="02020502070401020303" pitchFamily="18" charset="0"/>
                <a:cs typeface="Didot" panose="02000503000000020003" pitchFamily="2" charset="-79"/>
                <a:sym typeface="Playfair Display"/>
              </a:rPr>
              <a:t>”, is extracted from </a:t>
            </a:r>
            <a:r>
              <a:rPr lang="en-US" altLang="zh-TW" sz="1400" b="1">
                <a:solidFill>
                  <a:srgbClr val="00B0F0"/>
                </a:solidFill>
                <a:ea typeface="Baskerville" panose="02020502070401020303" pitchFamily="18" charset="0"/>
                <a:cs typeface="Didot" panose="02000503000000020003" pitchFamily="2" charset="-79"/>
                <a:sym typeface="Playfair Display"/>
              </a:rPr>
              <a:t>marine fish </a:t>
            </a:r>
            <a:r>
              <a:rPr lang="en-US" altLang="zh-TW" sz="1400">
                <a:ea typeface="Baskerville" panose="02020502070401020303" pitchFamily="18" charset="0"/>
                <a:cs typeface="Didot" panose="02000503000000020003" pitchFamily="2" charset="-79"/>
                <a:sym typeface="Playfair Display"/>
              </a:rPr>
              <a:t>and </a:t>
            </a:r>
            <a:r>
              <a:rPr lang="en-US" altLang="zh-TW" sz="1400" b="1">
                <a:solidFill>
                  <a:srgbClr val="00B0F0"/>
                </a:solidFill>
                <a:ea typeface="Baskerville" panose="02020502070401020303" pitchFamily="18" charset="0"/>
                <a:cs typeface="Didot" panose="02000503000000020003" pitchFamily="2" charset="-79"/>
                <a:sym typeface="Playfair Display"/>
              </a:rPr>
              <a:t>compounded into Nylon 6 yarn</a:t>
            </a:r>
            <a:r>
              <a:rPr lang="en-US" altLang="zh-TW" sz="1400">
                <a:ea typeface="Baskerville" panose="02020502070401020303" pitchFamily="18" charset="0"/>
                <a:cs typeface="Didot" panose="02000503000000020003" pitchFamily="2" charset="-79"/>
                <a:sym typeface="Playfair Display"/>
              </a:rPr>
              <a:t> by </a:t>
            </a:r>
            <a:r>
              <a:rPr lang="en-US" altLang="zh-TW" sz="1400" b="1">
                <a:solidFill>
                  <a:srgbClr val="00B0F0"/>
                </a:solidFill>
                <a:ea typeface="Baskerville" panose="02020502070401020303" pitchFamily="18" charset="0"/>
                <a:cs typeface="Didot" panose="02000503000000020003" pitchFamily="2" charset="-79"/>
                <a:sym typeface="Playfair Display"/>
              </a:rPr>
              <a:t>nano-technology</a:t>
            </a:r>
            <a:r>
              <a:rPr lang="en-US" altLang="zh-TW" sz="1400">
                <a:ea typeface="Baskerville" panose="02020502070401020303" pitchFamily="18" charset="0"/>
                <a:cs typeface="Didot" panose="02000503000000020003" pitchFamily="2" charset="-79"/>
                <a:sym typeface="Playfair Display"/>
              </a:rPr>
              <a:t>, thus </a:t>
            </a:r>
            <a:r>
              <a:rPr lang="en-US" altLang="zh-TW" sz="1400" b="1">
                <a:solidFill>
                  <a:srgbClr val="00B0F0"/>
                </a:solidFill>
                <a:ea typeface="Baskerville" panose="02020502070401020303" pitchFamily="18" charset="0"/>
                <a:cs typeface="Didot" panose="02000503000000020003" pitchFamily="2" charset="-79"/>
                <a:sym typeface="Playfair Display"/>
              </a:rPr>
              <a:t>producing collagen </a:t>
            </a:r>
            <a:r>
              <a:rPr lang="en-US" altLang="zh-TW" sz="1400">
                <a:ea typeface="Baskerville" panose="02020502070401020303" pitchFamily="18" charset="0"/>
                <a:cs typeface="Didot" panose="02000503000000020003" pitchFamily="2" charset="-79"/>
                <a:sym typeface="Playfair Display"/>
              </a:rPr>
              <a:t>nylon yarn with </a:t>
            </a:r>
            <a:r>
              <a:rPr lang="en-US" altLang="zh-TW" sz="1400" b="1">
                <a:solidFill>
                  <a:srgbClr val="00B0F0"/>
                </a:solidFill>
                <a:ea typeface="Baskerville" panose="02020502070401020303" pitchFamily="18" charset="0"/>
                <a:cs typeface="Didot" panose="02000503000000020003" pitchFamily="2" charset="-79"/>
                <a:sym typeface="Playfair Display"/>
              </a:rPr>
              <a:t>skin-friendliness</a:t>
            </a:r>
            <a:r>
              <a:rPr lang="en-US" altLang="zh-TW" sz="1400" b="1">
                <a:ea typeface="Baskerville" panose="02020502070401020303" pitchFamily="18" charset="0"/>
                <a:cs typeface="Didot" panose="02000503000000020003" pitchFamily="2" charset="-79"/>
                <a:sym typeface="Playfair Display"/>
              </a:rPr>
              <a:t>, </a:t>
            </a:r>
            <a:r>
              <a:rPr lang="en-US" altLang="zh-TW" sz="1400" b="1">
                <a:solidFill>
                  <a:srgbClr val="00B0F0"/>
                </a:solidFill>
                <a:ea typeface="Baskerville" panose="02020502070401020303" pitchFamily="18" charset="0"/>
                <a:cs typeface="Didot" panose="02000503000000020003" pitchFamily="2" charset="-79"/>
                <a:sym typeface="Playfair Display"/>
              </a:rPr>
              <a:t>comfort </a:t>
            </a:r>
            <a:r>
              <a:rPr lang="en-US" altLang="zh-TW" sz="1400">
                <a:ea typeface="Baskerville" panose="02020502070401020303" pitchFamily="18" charset="0"/>
                <a:cs typeface="Didot" panose="02000503000000020003" pitchFamily="2" charset="-79"/>
                <a:sym typeface="Playfair Display"/>
              </a:rPr>
              <a:t>and </a:t>
            </a:r>
            <a:r>
              <a:rPr lang="en-US" altLang="zh-TW" sz="1400" b="1">
                <a:solidFill>
                  <a:srgbClr val="00B0F0"/>
                </a:solidFill>
                <a:ea typeface="Baskerville" panose="02020502070401020303" pitchFamily="18" charset="0"/>
                <a:cs typeface="Didot" panose="02000503000000020003" pitchFamily="2" charset="-79"/>
                <a:sym typeface="Playfair Display"/>
              </a:rPr>
              <a:t>multiple functions</a:t>
            </a:r>
            <a:r>
              <a:rPr lang="en-US" altLang="zh-TW" sz="1400">
                <a:ea typeface="Baskerville" panose="02020502070401020303" pitchFamily="18" charset="0"/>
                <a:cs typeface="Didot" panose="02000503000000020003" pitchFamily="2" charset="-79"/>
                <a:sym typeface="Playfair Display"/>
              </a:rPr>
              <a:t>.</a:t>
            </a:r>
          </a:p>
        </p:txBody>
      </p:sp>
      <p:pic>
        <p:nvPicPr>
          <p:cNvPr id="33796" name="Picture 5">
            <a:extLst>
              <a:ext uri="{FF2B5EF4-FFF2-40B4-BE49-F238E27FC236}">
                <a16:creationId xmlns:a16="http://schemas.microsoft.com/office/drawing/2014/main" id="{1C71C6E0-1EDE-4BA2-8AC7-736FDA963B8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5913" y="3887788"/>
            <a:ext cx="919162" cy="949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3797" name="Rectangle 6">
            <a:extLst>
              <a:ext uri="{FF2B5EF4-FFF2-40B4-BE49-F238E27FC236}">
                <a16:creationId xmlns:a16="http://schemas.microsoft.com/office/drawing/2014/main" id="{8007E78E-5696-4511-816E-B88CB43D00BB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79563" y="4005263"/>
            <a:ext cx="4318000" cy="101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1200"/>
              <a:t>Collagen from marine fish, which has </a:t>
            </a:r>
            <a:r>
              <a:rPr lang="en-US" altLang="en-US" sz="1200" b="1">
                <a:solidFill>
                  <a:srgbClr val="00B0F0"/>
                </a:solidFill>
              </a:rPr>
              <a:t>no common diseases </a:t>
            </a:r>
            <a:r>
              <a:rPr lang="en-US" altLang="en-US" sz="1200"/>
              <a:t>with human beings, is </a:t>
            </a:r>
            <a:r>
              <a:rPr lang="en-US" altLang="en-US" sz="1200" b="1">
                <a:solidFill>
                  <a:srgbClr val="00B0F0"/>
                </a:solidFill>
              </a:rPr>
              <a:t>superior in quality compared with collagen</a:t>
            </a:r>
            <a:r>
              <a:rPr lang="en-US" altLang="en-US" sz="1200" b="1"/>
              <a:t> </a:t>
            </a:r>
            <a:r>
              <a:rPr lang="en-US" altLang="en-US" sz="1200"/>
              <a:t>extracted from cattle, sheep, chickens, etc., and </a:t>
            </a:r>
            <a:r>
              <a:rPr lang="en-US" altLang="en-US" sz="1200" b="1">
                <a:solidFill>
                  <a:srgbClr val="00B0F0"/>
                </a:solidFill>
              </a:rPr>
              <a:t>will not cause allergic reactions </a:t>
            </a:r>
            <a:r>
              <a:rPr lang="en-US" altLang="en-US" sz="1200"/>
              <a:t>to human beings. Meanwhile, it is </a:t>
            </a:r>
            <a:r>
              <a:rPr lang="en-US" altLang="en-US" sz="1200" b="1">
                <a:solidFill>
                  <a:srgbClr val="00B0F0"/>
                </a:solidFill>
              </a:rPr>
              <a:t>rich in amino acids</a:t>
            </a:r>
            <a:r>
              <a:rPr lang="en-US" altLang="en-US" sz="1200"/>
              <a:t>, and </a:t>
            </a:r>
            <a:r>
              <a:rPr lang="en-US" altLang="en-US" sz="1200" b="1">
                <a:solidFill>
                  <a:srgbClr val="00B0F0"/>
                </a:solidFill>
              </a:rPr>
              <a:t>has natural affinity for human skin and good comfort</a:t>
            </a:r>
            <a:r>
              <a:rPr lang="en-US" altLang="en-US" sz="1200"/>
              <a:t>.</a:t>
            </a:r>
          </a:p>
        </p:txBody>
      </p:sp>
      <p:pic>
        <p:nvPicPr>
          <p:cNvPr id="33798" name="Picture 44">
            <a:extLst>
              <a:ext uri="{FF2B5EF4-FFF2-40B4-BE49-F238E27FC236}">
                <a16:creationId xmlns:a16="http://schemas.microsoft.com/office/drawing/2014/main" id="{44E1AF70-271D-4996-AD7A-00F237D3514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6050" y="5278438"/>
            <a:ext cx="912813" cy="9128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3799" name="Google Shape;231;p33">
            <a:extLst>
              <a:ext uri="{FF2B5EF4-FFF2-40B4-BE49-F238E27FC236}">
                <a16:creationId xmlns:a16="http://schemas.microsoft.com/office/drawing/2014/main" id="{0932E103-AD24-4738-A668-A76C4181EE9C}"/>
              </a:ext>
            </a:extLst>
          </p:cNvPr>
          <p:cNvSpPr txBox="1">
            <a:spLocks/>
          </p:cNvSpPr>
          <p:nvPr/>
        </p:nvSpPr>
        <p:spPr bwMode="auto">
          <a:xfrm>
            <a:off x="8002588" y="4056063"/>
            <a:ext cx="1597025" cy="250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21900" tIns="121900" rIns="121900" bIns="121900" anchor="b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685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Clr>
                <a:srgbClr val="000000"/>
              </a:buClr>
              <a:buSzPts val="1100"/>
              <a:buFont typeface="Arial" panose="020B0604020202020204" pitchFamily="34" charset="0"/>
              <a:buNone/>
            </a:pPr>
            <a:r>
              <a:rPr lang="en-US" altLang="zh-TW" sz="1400" b="1">
                <a:solidFill>
                  <a:srgbClr val="00B0F0"/>
                </a:solidFill>
                <a:latin typeface="Times" panose="02020603050405020304" pitchFamily="18" charset="0"/>
                <a:ea typeface="Baskerville" panose="02020502070401020303" pitchFamily="18" charset="0"/>
                <a:cs typeface="Didot" panose="02000503000000020003" pitchFamily="2" charset="-79"/>
                <a:sym typeface="Playfair Display"/>
              </a:rPr>
              <a:t>Cooling</a:t>
            </a:r>
          </a:p>
        </p:txBody>
      </p:sp>
      <p:sp>
        <p:nvSpPr>
          <p:cNvPr id="33800" name="Google Shape;231;p33">
            <a:extLst>
              <a:ext uri="{FF2B5EF4-FFF2-40B4-BE49-F238E27FC236}">
                <a16:creationId xmlns:a16="http://schemas.microsoft.com/office/drawing/2014/main" id="{49689DCA-F32B-46C4-90FB-B27090033998}"/>
              </a:ext>
            </a:extLst>
          </p:cNvPr>
          <p:cNvSpPr txBox="1">
            <a:spLocks/>
          </p:cNvSpPr>
          <p:nvPr/>
        </p:nvSpPr>
        <p:spPr bwMode="auto">
          <a:xfrm>
            <a:off x="10506075" y="4222750"/>
            <a:ext cx="1598613" cy="250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21900" tIns="121900" rIns="121900" bIns="121900" anchor="b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685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Clr>
                <a:srgbClr val="000000"/>
              </a:buClr>
              <a:buSzPts val="1100"/>
              <a:buFont typeface="Arial" panose="020B0604020202020204" pitchFamily="34" charset="0"/>
              <a:buNone/>
            </a:pPr>
            <a:r>
              <a:rPr lang="en-US" altLang="zh-TW" sz="1400" b="1">
                <a:solidFill>
                  <a:srgbClr val="00B0F0"/>
                </a:solidFill>
                <a:latin typeface="Times" panose="02020603050405020304" pitchFamily="18" charset="0"/>
                <a:ea typeface="Baskerville" panose="02020502070401020303" pitchFamily="18" charset="0"/>
                <a:cs typeface="Didot" panose="02000503000000020003" pitchFamily="2" charset="-79"/>
                <a:sym typeface="Playfair Display"/>
              </a:rPr>
              <a:t>Moisture Absorption</a:t>
            </a:r>
          </a:p>
        </p:txBody>
      </p:sp>
      <p:sp>
        <p:nvSpPr>
          <p:cNvPr id="33801" name="Google Shape;231;p33">
            <a:extLst>
              <a:ext uri="{FF2B5EF4-FFF2-40B4-BE49-F238E27FC236}">
                <a16:creationId xmlns:a16="http://schemas.microsoft.com/office/drawing/2014/main" id="{BE4EA6FE-7EFA-45FE-A2A0-EAA3B7DD8131}"/>
              </a:ext>
            </a:extLst>
          </p:cNvPr>
          <p:cNvSpPr txBox="1">
            <a:spLocks/>
          </p:cNvSpPr>
          <p:nvPr/>
        </p:nvSpPr>
        <p:spPr bwMode="auto">
          <a:xfrm>
            <a:off x="1579563" y="5802313"/>
            <a:ext cx="3629025" cy="263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21900" tIns="121900" rIns="121900" bIns="121900" anchor="b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685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Clr>
                <a:srgbClr val="000000"/>
              </a:buClr>
              <a:buSzPts val="1100"/>
              <a:buFont typeface="Arial" panose="020B0604020202020204" pitchFamily="34" charset="0"/>
              <a:buNone/>
            </a:pPr>
            <a:r>
              <a:rPr lang="en-US" altLang="zh-TW" sz="1400" b="1">
                <a:solidFill>
                  <a:srgbClr val="00B0F0"/>
                </a:solidFill>
                <a:latin typeface="Times" panose="02020603050405020304" pitchFamily="18" charset="0"/>
                <a:ea typeface="Baskerville" panose="02020502070401020303" pitchFamily="18" charset="0"/>
                <a:cs typeface="Didot" panose="02000503000000020003" pitchFamily="2" charset="-79"/>
                <a:sym typeface="Playfair Display"/>
              </a:rPr>
              <a:t>Anti-bacterial &amp; Deodorizing</a:t>
            </a:r>
          </a:p>
        </p:txBody>
      </p:sp>
      <p:sp>
        <p:nvSpPr>
          <p:cNvPr id="33802" name="Rectangle 60">
            <a:extLst>
              <a:ext uri="{FF2B5EF4-FFF2-40B4-BE49-F238E27FC236}">
                <a16:creationId xmlns:a16="http://schemas.microsoft.com/office/drawing/2014/main" id="{0624D501-236A-44F7-BFBC-51113C823F4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79563" y="5983288"/>
            <a:ext cx="4318000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1200"/>
              <a:t>This multifunctional yarn can </a:t>
            </a:r>
            <a:r>
              <a:rPr lang="en-US" altLang="en-US" sz="1200" b="1">
                <a:solidFill>
                  <a:srgbClr val="00B0F0"/>
                </a:solidFill>
              </a:rPr>
              <a:t>inhibit bacterial growth</a:t>
            </a:r>
            <a:r>
              <a:rPr lang="en-US" altLang="en-US" sz="1200"/>
              <a:t>, reduce possibility of bacterial infection and the unpleasant smell caused by it.</a:t>
            </a:r>
          </a:p>
        </p:txBody>
      </p:sp>
      <p:pic>
        <p:nvPicPr>
          <p:cNvPr id="33803" name="Picture 62">
            <a:extLst>
              <a:ext uri="{FF2B5EF4-FFF2-40B4-BE49-F238E27FC236}">
                <a16:creationId xmlns:a16="http://schemas.microsoft.com/office/drawing/2014/main" id="{B77BB64B-8C00-48D9-82CB-E40A2C84EB4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2613" y="5719763"/>
            <a:ext cx="906462" cy="9064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3804" name="Google Shape;231;p33">
            <a:extLst>
              <a:ext uri="{FF2B5EF4-FFF2-40B4-BE49-F238E27FC236}">
                <a16:creationId xmlns:a16="http://schemas.microsoft.com/office/drawing/2014/main" id="{15E6E7FD-D346-4143-B4CC-15A44226C7B2}"/>
              </a:ext>
            </a:extLst>
          </p:cNvPr>
          <p:cNvSpPr txBox="1">
            <a:spLocks/>
          </p:cNvSpPr>
          <p:nvPr/>
        </p:nvSpPr>
        <p:spPr bwMode="auto">
          <a:xfrm>
            <a:off x="6999288" y="5421313"/>
            <a:ext cx="3694112" cy="2333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21900" tIns="121900" rIns="121900" bIns="121900" anchor="b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685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Clr>
                <a:srgbClr val="000000"/>
              </a:buClr>
              <a:buSzPts val="1100"/>
              <a:buFont typeface="Arial" panose="020B0604020202020204" pitchFamily="34" charset="0"/>
              <a:buNone/>
            </a:pPr>
            <a:r>
              <a:rPr lang="en-US" altLang="zh-TW" sz="1400" b="1">
                <a:solidFill>
                  <a:srgbClr val="00B0F0"/>
                </a:solidFill>
                <a:latin typeface="Times" panose="02020603050405020304" pitchFamily="18" charset="0"/>
                <a:ea typeface="Baskerville" panose="02020502070401020303" pitchFamily="18" charset="0"/>
                <a:cs typeface="Didot" panose="02000503000000020003" pitchFamily="2" charset="-79"/>
                <a:sym typeface="Playfair Display"/>
              </a:rPr>
              <a:t>Long-lasting Effectiveness</a:t>
            </a:r>
          </a:p>
        </p:txBody>
      </p:sp>
      <p:sp>
        <p:nvSpPr>
          <p:cNvPr id="33805" name="Rectangle 64">
            <a:extLst>
              <a:ext uri="{FF2B5EF4-FFF2-40B4-BE49-F238E27FC236}">
                <a16:creationId xmlns:a16="http://schemas.microsoft.com/office/drawing/2014/main" id="{D3A97CBB-B7EA-4D82-8133-CBAF75ACC5CB}"/>
              </a:ext>
            </a:extLst>
          </p:cNvPr>
          <p:cNvSpPr>
            <a:spLocks noChangeArrowheads="1"/>
          </p:cNvSpPr>
          <p:nvPr/>
        </p:nvSpPr>
        <p:spPr bwMode="auto">
          <a:xfrm>
            <a:off x="6999288" y="5603875"/>
            <a:ext cx="234315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1200"/>
              <a:t>Its performance </a:t>
            </a:r>
            <a:r>
              <a:rPr lang="en-US" altLang="en-US" sz="1200" b="1">
                <a:solidFill>
                  <a:srgbClr val="00B0F0"/>
                </a:solidFill>
              </a:rPr>
              <a:t>remains excellent after repeated washing</a:t>
            </a:r>
          </a:p>
        </p:txBody>
      </p:sp>
      <p:pic>
        <p:nvPicPr>
          <p:cNvPr id="33806" name="Picture 67">
            <a:extLst>
              <a:ext uri="{FF2B5EF4-FFF2-40B4-BE49-F238E27FC236}">
                <a16:creationId xmlns:a16="http://schemas.microsoft.com/office/drawing/2014/main" id="{5490F1E5-0F2D-4704-BEF8-8CC8ABA4E85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99288" y="3571875"/>
            <a:ext cx="969962" cy="969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3807" name="Picture 68">
            <a:extLst>
              <a:ext uri="{FF2B5EF4-FFF2-40B4-BE49-F238E27FC236}">
                <a16:creationId xmlns:a16="http://schemas.microsoft.com/office/drawing/2014/main" id="{0601D900-D38E-4077-ADBE-D0ACBDB996E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47225" y="3556000"/>
            <a:ext cx="985838" cy="9858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3808" name="Picture 18">
            <a:extLst>
              <a:ext uri="{FF2B5EF4-FFF2-40B4-BE49-F238E27FC236}">
                <a16:creationId xmlns:a16="http://schemas.microsoft.com/office/drawing/2014/main" id="{694ACA5E-7691-4101-9AF8-3F3A0A30810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86913" y="5060950"/>
            <a:ext cx="2498725" cy="167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3809" name="Picture 2">
            <a:extLst>
              <a:ext uri="{FF2B5EF4-FFF2-40B4-BE49-F238E27FC236}">
                <a16:creationId xmlns:a16="http://schemas.microsoft.com/office/drawing/2014/main" id="{D9EF7ECB-D7B9-4103-B558-96C278BE4EC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3913" y="1801813"/>
            <a:ext cx="7696200" cy="1616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3810" name="Google Shape;231;p33">
            <a:extLst>
              <a:ext uri="{FF2B5EF4-FFF2-40B4-BE49-F238E27FC236}">
                <a16:creationId xmlns:a16="http://schemas.microsoft.com/office/drawing/2014/main" id="{73F4F51E-C002-4FCD-ACD2-00195109618E}"/>
              </a:ext>
            </a:extLst>
          </p:cNvPr>
          <p:cNvSpPr txBox="1">
            <a:spLocks/>
          </p:cNvSpPr>
          <p:nvPr/>
        </p:nvSpPr>
        <p:spPr bwMode="auto">
          <a:xfrm>
            <a:off x="163513" y="3100388"/>
            <a:ext cx="1306512" cy="346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21900" tIns="121900" rIns="121900" bIns="121900" anchor="b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685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Clr>
                <a:srgbClr val="000000"/>
              </a:buClr>
              <a:buSzPts val="1100"/>
              <a:buFont typeface="Playfair Display"/>
              <a:buNone/>
            </a:pPr>
            <a:r>
              <a:rPr lang="en-US" altLang="zh-TW" sz="1400" b="1">
                <a:solidFill>
                  <a:srgbClr val="00B050"/>
                </a:solidFill>
                <a:latin typeface="Times" panose="02020603050405020304" pitchFamily="18" charset="0"/>
                <a:ea typeface="Baskerville" panose="02020502070401020303" pitchFamily="18" charset="0"/>
                <a:cs typeface="Didot" panose="02000503000000020003" pitchFamily="2" charset="-79"/>
                <a:sym typeface="Playfair Display"/>
              </a:rPr>
              <a:t>Eco-friendly</a:t>
            </a:r>
          </a:p>
        </p:txBody>
      </p:sp>
      <p:pic>
        <p:nvPicPr>
          <p:cNvPr id="33811" name="Picture 28">
            <a:extLst>
              <a:ext uri="{FF2B5EF4-FFF2-40B4-BE49-F238E27FC236}">
                <a16:creationId xmlns:a16="http://schemas.microsoft.com/office/drawing/2014/main" id="{A338014E-CAA8-4136-9D12-2AE62E98A95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6063" y="1912938"/>
            <a:ext cx="1131887" cy="1133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4" name="Rectangle 23">
            <a:extLst>
              <a:ext uri="{FF2B5EF4-FFF2-40B4-BE49-F238E27FC236}">
                <a16:creationId xmlns:a16="http://schemas.microsoft.com/office/drawing/2014/main" id="{F7ECFB32-200D-BF4B-8BC7-50B8C8130581}"/>
              </a:ext>
            </a:extLst>
          </p:cNvPr>
          <p:cNvSpPr/>
          <p:nvPr/>
        </p:nvSpPr>
        <p:spPr>
          <a:xfrm>
            <a:off x="0" y="0"/>
            <a:ext cx="12192000" cy="306388"/>
          </a:xfrm>
          <a:prstGeom prst="rect">
            <a:avLst/>
          </a:prstGeom>
          <a:solidFill>
            <a:srgbClr val="8DBAD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en-US" altLang="zh-TW" sz="1800">
              <a:solidFill>
                <a:srgbClr val="FFFFFF"/>
              </a:solidFill>
            </a:endParaRPr>
          </a:p>
        </p:txBody>
      </p:sp>
      <p:sp>
        <p:nvSpPr>
          <p:cNvPr id="33813" name="TextBox 29">
            <a:extLst>
              <a:ext uri="{FF2B5EF4-FFF2-40B4-BE49-F238E27FC236}">
                <a16:creationId xmlns:a16="http://schemas.microsoft.com/office/drawing/2014/main" id="{6DF08E51-D2D4-4028-967E-8A8700B9A23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2625" y="20638"/>
            <a:ext cx="10826750" cy="266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zh-TW" sz="1100" b="1">
                <a:solidFill>
                  <a:schemeClr val="bg1"/>
                </a:solidFill>
                <a:latin typeface="Poppins Medium" pitchFamily="2" charset="0"/>
                <a:ea typeface="Montserrat" pitchFamily="2" charset="0"/>
                <a:cs typeface="Poppins Medium" pitchFamily="2" charset="0"/>
              </a:rPr>
              <a:t>MULTI-FUNCTIONS</a:t>
            </a:r>
            <a:r>
              <a:rPr lang="zh-TW" altLang="en-US" sz="1100" b="1">
                <a:solidFill>
                  <a:schemeClr val="bg1"/>
                </a:solidFill>
                <a:latin typeface="Poppins Medium" pitchFamily="2" charset="0"/>
                <a:ea typeface="Montserrat" pitchFamily="2" charset="0"/>
                <a:cs typeface="Poppins Medium" pitchFamily="2" charset="0"/>
              </a:rPr>
              <a:t> </a:t>
            </a:r>
            <a:r>
              <a:rPr lang="en-US" altLang="zh-TW" sz="1100" b="1">
                <a:solidFill>
                  <a:schemeClr val="bg1"/>
                </a:solidFill>
                <a:latin typeface="Poppins Medium" pitchFamily="2" charset="0"/>
                <a:ea typeface="Montserrat" pitchFamily="2" charset="0"/>
                <a:cs typeface="Poppins Medium" pitchFamily="2" charset="0"/>
              </a:rPr>
              <a:t>–</a:t>
            </a:r>
            <a:r>
              <a:rPr lang="zh-TW" altLang="en-US" sz="1100" b="1">
                <a:solidFill>
                  <a:schemeClr val="bg1"/>
                </a:solidFill>
                <a:latin typeface="Poppins Medium" pitchFamily="2" charset="0"/>
                <a:ea typeface="Montserrat" pitchFamily="2" charset="0"/>
                <a:cs typeface="Poppins Medium" pitchFamily="2" charset="0"/>
              </a:rPr>
              <a:t> </a:t>
            </a:r>
            <a:r>
              <a:rPr lang="en-US" altLang="zh-TW" sz="1100" b="1">
                <a:solidFill>
                  <a:srgbClr val="FFEC1E"/>
                </a:solidFill>
                <a:latin typeface="Poppins Medium" pitchFamily="2" charset="0"/>
                <a:ea typeface="Montserrat" pitchFamily="2" charset="0"/>
                <a:cs typeface="Poppins Medium" pitchFamily="2" charset="0"/>
              </a:rPr>
              <a:t>NYLON</a:t>
            </a:r>
            <a:r>
              <a:rPr lang="zh-TW" altLang="en-US" sz="1100" b="1">
                <a:solidFill>
                  <a:srgbClr val="FFEC1E"/>
                </a:solidFill>
                <a:latin typeface="Poppins Medium" pitchFamily="2" charset="0"/>
                <a:ea typeface="Montserrat" pitchFamily="2" charset="0"/>
                <a:cs typeface="Poppins Medium" pitchFamily="2" charset="0"/>
              </a:rPr>
              <a:t> </a:t>
            </a:r>
            <a:r>
              <a:rPr lang="en-US" altLang="zh-TW" sz="1100" b="1">
                <a:solidFill>
                  <a:srgbClr val="FFEC1E"/>
                </a:solidFill>
                <a:latin typeface="Poppins Medium" pitchFamily="2" charset="0"/>
                <a:ea typeface="Montserrat" pitchFamily="2" charset="0"/>
                <a:cs typeface="Poppins Medium" pitchFamily="2" charset="0"/>
              </a:rPr>
              <a:t>6</a:t>
            </a:r>
            <a:r>
              <a:rPr lang="zh-TW" altLang="en-US" sz="1100" b="1">
                <a:solidFill>
                  <a:srgbClr val="FFEC1E"/>
                </a:solidFill>
                <a:latin typeface="Poppins Medium" pitchFamily="2" charset="0"/>
                <a:ea typeface="Montserrat" pitchFamily="2" charset="0"/>
                <a:cs typeface="Poppins Medium" pitchFamily="2" charset="0"/>
              </a:rPr>
              <a:t> </a:t>
            </a:r>
            <a:r>
              <a:rPr lang="en-US" altLang="zh-TW" sz="1100" b="1">
                <a:solidFill>
                  <a:srgbClr val="FFEC1E"/>
                </a:solidFill>
                <a:latin typeface="Poppins Medium" pitchFamily="2" charset="0"/>
                <a:ea typeface="Montserrat" pitchFamily="2" charset="0"/>
                <a:cs typeface="Poppins Medium" pitchFamily="2" charset="0"/>
              </a:rPr>
              <a:t>–</a:t>
            </a:r>
            <a:r>
              <a:rPr lang="zh-TW" altLang="en-US" sz="1100" b="1">
                <a:solidFill>
                  <a:srgbClr val="FFEC1E"/>
                </a:solidFill>
                <a:latin typeface="Poppins Medium" pitchFamily="2" charset="0"/>
                <a:ea typeface="Montserrat" pitchFamily="2" charset="0"/>
                <a:cs typeface="Poppins Medium" pitchFamily="2" charset="0"/>
              </a:rPr>
              <a:t> </a:t>
            </a:r>
            <a:r>
              <a:rPr lang="en-US" altLang="zh-TW" sz="1100" b="1">
                <a:solidFill>
                  <a:srgbClr val="FFEC1E"/>
                </a:solidFill>
                <a:latin typeface="Poppins Medium" pitchFamily="2" charset="0"/>
                <a:ea typeface="Montserrat" pitchFamily="2" charset="0"/>
                <a:cs typeface="Poppins Medium" pitchFamily="2" charset="0"/>
              </a:rPr>
              <a:t>COLLAGEN</a:t>
            </a:r>
          </a:p>
        </p:txBody>
      </p:sp>
      <p:sp>
        <p:nvSpPr>
          <p:cNvPr id="31" name="Google Shape;197;p31">
            <a:extLst>
              <a:ext uri="{FF2B5EF4-FFF2-40B4-BE49-F238E27FC236}">
                <a16:creationId xmlns:a16="http://schemas.microsoft.com/office/drawing/2014/main" id="{5DF5BA77-4C63-B647-84C7-1254619F7783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977900"/>
            <a:ext cx="3267075" cy="441325"/>
          </a:xfrm>
          <a:prstGeom prst="rect">
            <a:avLst/>
          </a:prstGeom>
          <a:solidFill>
            <a:srgbClr val="8DBADB"/>
          </a:solidFill>
          <a:ln>
            <a:noFill/>
          </a:ln>
          <a:extLst/>
        </p:spPr>
        <p:txBody>
          <a:bodyPr lIns="121900" tIns="121900" rIns="121900" bIns="121900" anchor="ctr"/>
          <a:lstStyle>
            <a:lvl1pPr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  <a:lvl2pPr marL="742950" indent="-285750"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2pPr>
            <a:lvl3pPr marL="1143000" indent="-228600"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3pPr>
            <a:lvl4pPr marL="1600200" indent="-228600"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4pPr>
            <a:lvl5pPr marL="2057400" indent="-228600"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altLang="en-US" sz="1867" dirty="0"/>
          </a:p>
        </p:txBody>
      </p:sp>
      <p:sp>
        <p:nvSpPr>
          <p:cNvPr id="33815" name="Rectangle 46">
            <a:extLst>
              <a:ext uri="{FF2B5EF4-FFF2-40B4-BE49-F238E27FC236}">
                <a16:creationId xmlns:a16="http://schemas.microsoft.com/office/drawing/2014/main" id="{9B05F226-2860-4CA2-AC79-9DFFE65EFEB7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5913" y="425450"/>
            <a:ext cx="4848225" cy="101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Clr>
                <a:srgbClr val="274E13"/>
              </a:buClr>
              <a:buSzPts val="1200"/>
              <a:buFont typeface="Playfair Display"/>
              <a:buNone/>
            </a:pPr>
            <a:r>
              <a:rPr lang="en-US" altLang="zh-TW" sz="3600" b="1">
                <a:solidFill>
                  <a:srgbClr val="1C6CB4"/>
                </a:solidFill>
                <a:latin typeface="Times" panose="02020603050405020304" pitchFamily="18" charset="0"/>
                <a:ea typeface="Baskerville SemiBold" pitchFamily="18" charset="0"/>
                <a:cs typeface="Didot" panose="02000503000000020003" pitchFamily="2" charset="-79"/>
                <a:sym typeface="Playfair Display"/>
              </a:rPr>
              <a:t>Multi-function</a:t>
            </a:r>
          </a:p>
          <a:p>
            <a:pPr eaLnBrk="1" hangingPunct="1">
              <a:lnSpc>
                <a:spcPct val="100000"/>
              </a:lnSpc>
              <a:spcBef>
                <a:spcPct val="0"/>
              </a:spcBef>
              <a:buClr>
                <a:srgbClr val="000000"/>
              </a:buClr>
              <a:buFont typeface="Arial" panose="020B0604020202020204" pitchFamily="34" charset="0"/>
              <a:buNone/>
            </a:pPr>
            <a:r>
              <a:rPr lang="en-US" altLang="zh-TW" sz="2400" b="1">
                <a:solidFill>
                  <a:schemeClr val="bg1"/>
                </a:solidFill>
                <a:latin typeface="Times" panose="02020603050405020304" pitchFamily="18" charset="0"/>
                <a:cs typeface="Arial" panose="020B0604020202020204" pitchFamily="34" charset="0"/>
                <a:sym typeface="Arial" panose="020B0604020202020204" pitchFamily="34" charset="0"/>
              </a:rPr>
              <a:t>Nylon</a:t>
            </a:r>
            <a:r>
              <a:rPr lang="zh-TW" altLang="en-US" sz="2400" b="1">
                <a:solidFill>
                  <a:schemeClr val="bg1"/>
                </a:solidFill>
                <a:latin typeface="Times" panose="02020603050405020304" pitchFamily="18" charset="0"/>
                <a:cs typeface="Arial" panose="020B0604020202020204" pitchFamily="34" charset="0"/>
                <a:sym typeface="Arial" panose="020B0604020202020204" pitchFamily="34" charset="0"/>
              </a:rPr>
              <a:t> </a:t>
            </a:r>
            <a:r>
              <a:rPr lang="en-US" altLang="zh-TW" sz="2400" b="1">
                <a:solidFill>
                  <a:schemeClr val="bg1"/>
                </a:solidFill>
                <a:latin typeface="Times" panose="02020603050405020304" pitchFamily="18" charset="0"/>
                <a:cs typeface="Arial" panose="020B0604020202020204" pitchFamily="34" charset="0"/>
                <a:sym typeface="Arial" panose="020B0604020202020204" pitchFamily="34" charset="0"/>
              </a:rPr>
              <a:t>6</a:t>
            </a:r>
            <a:r>
              <a:rPr lang="zh-TW" altLang="en-US" sz="2400" b="1">
                <a:solidFill>
                  <a:schemeClr val="bg1"/>
                </a:solidFill>
                <a:latin typeface="Times" panose="02020603050405020304" pitchFamily="18" charset="0"/>
                <a:cs typeface="Arial" panose="020B0604020202020204" pitchFamily="34" charset="0"/>
                <a:sym typeface="Arial" panose="020B0604020202020204" pitchFamily="34" charset="0"/>
              </a:rPr>
              <a:t> </a:t>
            </a:r>
            <a:r>
              <a:rPr lang="en-US" altLang="zh-TW" sz="2400" b="1">
                <a:solidFill>
                  <a:schemeClr val="bg1"/>
                </a:solidFill>
                <a:latin typeface="Times" panose="02020603050405020304" pitchFamily="18" charset="0"/>
                <a:cs typeface="Arial" panose="020B0604020202020204" pitchFamily="34" charset="0"/>
                <a:sym typeface="Arial" panose="020B0604020202020204" pitchFamily="34" charset="0"/>
              </a:rPr>
              <a:t>-</a:t>
            </a:r>
            <a:r>
              <a:rPr lang="zh-TW" altLang="en-US" sz="2400" b="1">
                <a:solidFill>
                  <a:schemeClr val="bg1"/>
                </a:solidFill>
                <a:latin typeface="Times" panose="02020603050405020304" pitchFamily="18" charset="0"/>
                <a:cs typeface="Arial" panose="020B0604020202020204" pitchFamily="34" charset="0"/>
                <a:sym typeface="Arial" panose="020B0604020202020204" pitchFamily="34" charset="0"/>
              </a:rPr>
              <a:t> </a:t>
            </a:r>
            <a:r>
              <a:rPr lang="en-US" altLang="zh-TW" sz="2400" b="1">
                <a:solidFill>
                  <a:schemeClr val="bg1"/>
                </a:solidFill>
                <a:latin typeface="Times" panose="02020603050405020304" pitchFamily="18" charset="0"/>
                <a:cs typeface="Arial" panose="020B0604020202020204" pitchFamily="34" charset="0"/>
                <a:sym typeface="Arial" panose="020B0604020202020204" pitchFamily="34" charset="0"/>
              </a:rPr>
              <a:t>Collagen</a:t>
            </a:r>
            <a:endParaRPr lang="en-US" altLang="zh-TW" sz="2400" b="1" baseline="30000">
              <a:solidFill>
                <a:schemeClr val="bg1"/>
              </a:solidFill>
              <a:latin typeface="Times" panose="02020603050405020304" pitchFamily="18" charset="0"/>
              <a:ea typeface="Baskerville SemiBold" pitchFamily="18" charset="0"/>
              <a:cs typeface="Didot" panose="02000503000000020003" pitchFamily="2" charset="-79"/>
              <a:sym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8" name="Straight Connector 77">
            <a:extLst>
              <a:ext uri="{FF2B5EF4-FFF2-40B4-BE49-F238E27FC236}">
                <a16:creationId xmlns:a16="http://schemas.microsoft.com/office/drawing/2014/main" id="{1DE5B276-B88E-8345-9CA3-B78CCEA9F4CA}"/>
              </a:ext>
            </a:extLst>
          </p:cNvPr>
          <p:cNvCxnSpPr>
            <a:cxnSpLocks/>
          </p:cNvCxnSpPr>
          <p:nvPr/>
        </p:nvCxnSpPr>
        <p:spPr>
          <a:xfrm flipH="1">
            <a:off x="6000750" y="1257300"/>
            <a:ext cx="11113" cy="4876800"/>
          </a:xfrm>
          <a:prstGeom prst="line">
            <a:avLst/>
          </a:prstGeom>
          <a:ln w="2540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pic>
        <p:nvPicPr>
          <p:cNvPr id="35843" name="Picture 92">
            <a:extLst>
              <a:ext uri="{FF2B5EF4-FFF2-40B4-BE49-F238E27FC236}">
                <a16:creationId xmlns:a16="http://schemas.microsoft.com/office/drawing/2014/main" id="{CBF70C2D-0C80-4146-B842-DF1C1ED1D90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74900" y="1822450"/>
            <a:ext cx="3581400" cy="4433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5844" name="Picture 14">
            <a:extLst>
              <a:ext uri="{FF2B5EF4-FFF2-40B4-BE49-F238E27FC236}">
                <a16:creationId xmlns:a16="http://schemas.microsoft.com/office/drawing/2014/main" id="{8D5DF573-EC73-493F-B4BE-FF67E86397F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4150" y="4591050"/>
            <a:ext cx="2171700" cy="20494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5845" name="Picture 36">
            <a:extLst>
              <a:ext uri="{FF2B5EF4-FFF2-40B4-BE49-F238E27FC236}">
                <a16:creationId xmlns:a16="http://schemas.microsoft.com/office/drawing/2014/main" id="{1F9B522A-11AA-4DA1-B31D-543F2A4BE7D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85350" y="4583113"/>
            <a:ext cx="2171700" cy="2057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5846" name="TextBox 2">
            <a:extLst>
              <a:ext uri="{FF2B5EF4-FFF2-40B4-BE49-F238E27FC236}">
                <a16:creationId xmlns:a16="http://schemas.microsoft.com/office/drawing/2014/main" id="{01A25A9D-891B-4BCF-938A-681A3369B95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322513" y="6413500"/>
            <a:ext cx="758190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1000"/>
              <a:t>** This third-party certification report is entrusted by  Tianfangbiao Standardization Certification &amp; Testing Co.,Ltd.</a:t>
            </a:r>
          </a:p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1000"/>
              <a:t>**  Test results are for reference only. </a:t>
            </a:r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F81FF64A-18AE-8046-A377-FC24CF9E5A22}"/>
              </a:ext>
            </a:extLst>
          </p:cNvPr>
          <p:cNvSpPr/>
          <p:nvPr/>
        </p:nvSpPr>
        <p:spPr>
          <a:xfrm>
            <a:off x="0" y="0"/>
            <a:ext cx="12192000" cy="306388"/>
          </a:xfrm>
          <a:prstGeom prst="rect">
            <a:avLst/>
          </a:prstGeom>
          <a:solidFill>
            <a:srgbClr val="8DBAD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en-US" altLang="zh-TW" sz="1800">
              <a:solidFill>
                <a:srgbClr val="FFFFFF"/>
              </a:solidFill>
            </a:endParaRPr>
          </a:p>
        </p:txBody>
      </p:sp>
      <p:sp>
        <p:nvSpPr>
          <p:cNvPr id="35848" name="TextBox 38">
            <a:extLst>
              <a:ext uri="{FF2B5EF4-FFF2-40B4-BE49-F238E27FC236}">
                <a16:creationId xmlns:a16="http://schemas.microsoft.com/office/drawing/2014/main" id="{E73BA938-BB19-4CC0-8D47-DB62D07405E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2625" y="20638"/>
            <a:ext cx="10826750" cy="266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zh-TW" sz="1100" b="1">
                <a:solidFill>
                  <a:schemeClr val="bg1"/>
                </a:solidFill>
                <a:latin typeface="Poppins Medium" pitchFamily="2" charset="0"/>
                <a:ea typeface="Montserrat" pitchFamily="2" charset="0"/>
                <a:cs typeface="Poppins Medium" pitchFamily="2" charset="0"/>
              </a:rPr>
              <a:t>MULTI-FUNCTIONS</a:t>
            </a:r>
            <a:r>
              <a:rPr lang="zh-TW" altLang="en-US" sz="1100" b="1">
                <a:solidFill>
                  <a:schemeClr val="bg1"/>
                </a:solidFill>
                <a:latin typeface="Poppins Medium" pitchFamily="2" charset="0"/>
                <a:ea typeface="Montserrat" pitchFamily="2" charset="0"/>
                <a:cs typeface="Poppins Medium" pitchFamily="2" charset="0"/>
              </a:rPr>
              <a:t> </a:t>
            </a:r>
            <a:r>
              <a:rPr lang="en-US" altLang="zh-TW" sz="1100" b="1">
                <a:solidFill>
                  <a:schemeClr val="bg1"/>
                </a:solidFill>
                <a:latin typeface="Poppins Medium" pitchFamily="2" charset="0"/>
                <a:ea typeface="Montserrat" pitchFamily="2" charset="0"/>
                <a:cs typeface="Poppins Medium" pitchFamily="2" charset="0"/>
              </a:rPr>
              <a:t>–</a:t>
            </a:r>
            <a:r>
              <a:rPr lang="zh-TW" altLang="en-US" sz="1100" b="1">
                <a:solidFill>
                  <a:schemeClr val="bg1"/>
                </a:solidFill>
                <a:latin typeface="Poppins Medium" pitchFamily="2" charset="0"/>
                <a:ea typeface="Montserrat" pitchFamily="2" charset="0"/>
                <a:cs typeface="Poppins Medium" pitchFamily="2" charset="0"/>
              </a:rPr>
              <a:t> </a:t>
            </a:r>
            <a:r>
              <a:rPr lang="en-US" altLang="zh-TW" sz="1100" b="1">
                <a:solidFill>
                  <a:srgbClr val="FFEC1E"/>
                </a:solidFill>
                <a:latin typeface="Poppins Medium" pitchFamily="2" charset="0"/>
                <a:ea typeface="Montserrat" pitchFamily="2" charset="0"/>
                <a:cs typeface="Poppins Medium" pitchFamily="2" charset="0"/>
              </a:rPr>
              <a:t>NYLON</a:t>
            </a:r>
            <a:r>
              <a:rPr lang="zh-TW" altLang="en-US" sz="1100" b="1">
                <a:solidFill>
                  <a:srgbClr val="FFEC1E"/>
                </a:solidFill>
                <a:latin typeface="Poppins Medium" pitchFamily="2" charset="0"/>
                <a:ea typeface="Montserrat" pitchFamily="2" charset="0"/>
                <a:cs typeface="Poppins Medium" pitchFamily="2" charset="0"/>
              </a:rPr>
              <a:t> </a:t>
            </a:r>
            <a:r>
              <a:rPr lang="en-US" altLang="zh-TW" sz="1100" b="1">
                <a:solidFill>
                  <a:srgbClr val="FFEC1E"/>
                </a:solidFill>
                <a:latin typeface="Poppins Medium" pitchFamily="2" charset="0"/>
                <a:ea typeface="Montserrat" pitchFamily="2" charset="0"/>
                <a:cs typeface="Poppins Medium" pitchFamily="2" charset="0"/>
              </a:rPr>
              <a:t>6</a:t>
            </a:r>
            <a:r>
              <a:rPr lang="zh-TW" altLang="en-US" sz="1100" b="1">
                <a:solidFill>
                  <a:srgbClr val="FFEC1E"/>
                </a:solidFill>
                <a:latin typeface="Poppins Medium" pitchFamily="2" charset="0"/>
                <a:ea typeface="Montserrat" pitchFamily="2" charset="0"/>
                <a:cs typeface="Poppins Medium" pitchFamily="2" charset="0"/>
              </a:rPr>
              <a:t> </a:t>
            </a:r>
            <a:r>
              <a:rPr lang="en-US" altLang="zh-TW" sz="1100" b="1">
                <a:solidFill>
                  <a:srgbClr val="FFEC1E"/>
                </a:solidFill>
                <a:latin typeface="Poppins Medium" pitchFamily="2" charset="0"/>
                <a:ea typeface="Montserrat" pitchFamily="2" charset="0"/>
                <a:cs typeface="Poppins Medium" pitchFamily="2" charset="0"/>
              </a:rPr>
              <a:t>–</a:t>
            </a:r>
            <a:r>
              <a:rPr lang="zh-TW" altLang="en-US" sz="1100" b="1">
                <a:solidFill>
                  <a:srgbClr val="FFEC1E"/>
                </a:solidFill>
                <a:latin typeface="Poppins Medium" pitchFamily="2" charset="0"/>
                <a:ea typeface="Montserrat" pitchFamily="2" charset="0"/>
                <a:cs typeface="Poppins Medium" pitchFamily="2" charset="0"/>
              </a:rPr>
              <a:t> </a:t>
            </a:r>
            <a:r>
              <a:rPr lang="en-US" altLang="zh-TW" sz="1100" b="1">
                <a:solidFill>
                  <a:srgbClr val="FFEC1E"/>
                </a:solidFill>
                <a:latin typeface="Poppins Medium" pitchFamily="2" charset="0"/>
                <a:ea typeface="Montserrat" pitchFamily="2" charset="0"/>
                <a:cs typeface="Poppins Medium" pitchFamily="2" charset="0"/>
              </a:rPr>
              <a:t>COLLAGEN</a:t>
            </a:r>
          </a:p>
        </p:txBody>
      </p:sp>
      <p:sp>
        <p:nvSpPr>
          <p:cNvPr id="35" name="Google Shape;197;p31">
            <a:extLst>
              <a:ext uri="{FF2B5EF4-FFF2-40B4-BE49-F238E27FC236}">
                <a16:creationId xmlns:a16="http://schemas.microsoft.com/office/drawing/2014/main" id="{29D1367A-676F-B247-9C39-CCAD8F71E6FE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977900"/>
            <a:ext cx="3267075" cy="441325"/>
          </a:xfrm>
          <a:prstGeom prst="rect">
            <a:avLst/>
          </a:prstGeom>
          <a:solidFill>
            <a:srgbClr val="8DBADB"/>
          </a:solidFill>
          <a:ln>
            <a:noFill/>
          </a:ln>
          <a:extLst/>
        </p:spPr>
        <p:txBody>
          <a:bodyPr lIns="121900" tIns="121900" rIns="121900" bIns="121900" anchor="ctr"/>
          <a:lstStyle>
            <a:lvl1pPr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  <a:lvl2pPr marL="742950" indent="-285750"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2pPr>
            <a:lvl3pPr marL="1143000" indent="-228600"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3pPr>
            <a:lvl4pPr marL="1600200" indent="-228600"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4pPr>
            <a:lvl5pPr marL="2057400" indent="-228600"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altLang="en-US" sz="1867" dirty="0"/>
          </a:p>
        </p:txBody>
      </p:sp>
      <p:sp>
        <p:nvSpPr>
          <p:cNvPr id="35850" name="Rectangle 46">
            <a:extLst>
              <a:ext uri="{FF2B5EF4-FFF2-40B4-BE49-F238E27FC236}">
                <a16:creationId xmlns:a16="http://schemas.microsoft.com/office/drawing/2014/main" id="{9FD9ADB7-F31A-4165-81A4-BBC633C716D7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5913" y="425450"/>
            <a:ext cx="4848225" cy="101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Clr>
                <a:srgbClr val="274E13"/>
              </a:buClr>
              <a:buSzPts val="1200"/>
              <a:buFont typeface="Playfair Display"/>
              <a:buNone/>
            </a:pPr>
            <a:r>
              <a:rPr lang="en-US" altLang="zh-TW" sz="3600" b="1">
                <a:solidFill>
                  <a:srgbClr val="1C6CB4"/>
                </a:solidFill>
                <a:latin typeface="Times" panose="02020603050405020304" pitchFamily="18" charset="0"/>
                <a:ea typeface="Baskerville SemiBold" pitchFamily="18" charset="0"/>
                <a:cs typeface="Didot" panose="02000503000000020003" pitchFamily="2" charset="-79"/>
                <a:sym typeface="Playfair Display"/>
              </a:rPr>
              <a:t>Multi-function</a:t>
            </a:r>
          </a:p>
          <a:p>
            <a:pPr eaLnBrk="1" hangingPunct="1">
              <a:lnSpc>
                <a:spcPct val="100000"/>
              </a:lnSpc>
              <a:spcBef>
                <a:spcPct val="0"/>
              </a:spcBef>
              <a:buClr>
                <a:srgbClr val="000000"/>
              </a:buClr>
              <a:buFont typeface="Arial" panose="020B0604020202020204" pitchFamily="34" charset="0"/>
              <a:buNone/>
            </a:pPr>
            <a:r>
              <a:rPr lang="en-US" altLang="zh-TW" sz="2400" b="1">
                <a:solidFill>
                  <a:schemeClr val="bg1"/>
                </a:solidFill>
                <a:latin typeface="Times" panose="02020603050405020304" pitchFamily="18" charset="0"/>
                <a:cs typeface="Arial" panose="020B0604020202020204" pitchFamily="34" charset="0"/>
                <a:sym typeface="Arial" panose="020B0604020202020204" pitchFamily="34" charset="0"/>
              </a:rPr>
              <a:t>Nylon</a:t>
            </a:r>
            <a:r>
              <a:rPr lang="zh-TW" altLang="en-US" sz="2400" b="1">
                <a:solidFill>
                  <a:schemeClr val="bg1"/>
                </a:solidFill>
                <a:latin typeface="Times" panose="02020603050405020304" pitchFamily="18" charset="0"/>
                <a:cs typeface="Arial" panose="020B0604020202020204" pitchFamily="34" charset="0"/>
                <a:sym typeface="Arial" panose="020B0604020202020204" pitchFamily="34" charset="0"/>
              </a:rPr>
              <a:t> </a:t>
            </a:r>
            <a:r>
              <a:rPr lang="en-US" altLang="zh-TW" sz="2400" b="1">
                <a:solidFill>
                  <a:schemeClr val="bg1"/>
                </a:solidFill>
                <a:latin typeface="Times" panose="02020603050405020304" pitchFamily="18" charset="0"/>
                <a:cs typeface="Arial" panose="020B0604020202020204" pitchFamily="34" charset="0"/>
                <a:sym typeface="Arial" panose="020B0604020202020204" pitchFamily="34" charset="0"/>
              </a:rPr>
              <a:t>6</a:t>
            </a:r>
            <a:r>
              <a:rPr lang="zh-TW" altLang="en-US" sz="2400" b="1">
                <a:solidFill>
                  <a:schemeClr val="bg1"/>
                </a:solidFill>
                <a:latin typeface="Times" panose="02020603050405020304" pitchFamily="18" charset="0"/>
                <a:cs typeface="Arial" panose="020B0604020202020204" pitchFamily="34" charset="0"/>
                <a:sym typeface="Arial" panose="020B0604020202020204" pitchFamily="34" charset="0"/>
              </a:rPr>
              <a:t> </a:t>
            </a:r>
            <a:r>
              <a:rPr lang="en-US" altLang="zh-TW" sz="2400" b="1">
                <a:solidFill>
                  <a:schemeClr val="bg1"/>
                </a:solidFill>
                <a:latin typeface="Times" panose="02020603050405020304" pitchFamily="18" charset="0"/>
                <a:cs typeface="Arial" panose="020B0604020202020204" pitchFamily="34" charset="0"/>
                <a:sym typeface="Arial" panose="020B0604020202020204" pitchFamily="34" charset="0"/>
              </a:rPr>
              <a:t>-</a:t>
            </a:r>
            <a:r>
              <a:rPr lang="zh-TW" altLang="en-US" sz="2400" b="1">
                <a:solidFill>
                  <a:schemeClr val="bg1"/>
                </a:solidFill>
                <a:latin typeface="Times" panose="02020603050405020304" pitchFamily="18" charset="0"/>
                <a:cs typeface="Arial" panose="020B0604020202020204" pitchFamily="34" charset="0"/>
                <a:sym typeface="Arial" panose="020B0604020202020204" pitchFamily="34" charset="0"/>
              </a:rPr>
              <a:t> </a:t>
            </a:r>
            <a:r>
              <a:rPr lang="en-US" altLang="zh-TW" sz="2400" b="1">
                <a:solidFill>
                  <a:schemeClr val="bg1"/>
                </a:solidFill>
                <a:latin typeface="Times" panose="02020603050405020304" pitchFamily="18" charset="0"/>
                <a:cs typeface="Arial" panose="020B0604020202020204" pitchFamily="34" charset="0"/>
                <a:sym typeface="Arial" panose="020B0604020202020204" pitchFamily="34" charset="0"/>
              </a:rPr>
              <a:t>Collagen</a:t>
            </a:r>
            <a:endParaRPr lang="en-US" altLang="zh-TW" sz="2400" b="1" baseline="30000">
              <a:solidFill>
                <a:schemeClr val="bg1"/>
              </a:solidFill>
              <a:latin typeface="Times" panose="02020603050405020304" pitchFamily="18" charset="0"/>
              <a:ea typeface="Baskerville SemiBold" pitchFamily="18" charset="0"/>
              <a:cs typeface="Didot" panose="02000503000000020003" pitchFamily="2" charset="-79"/>
              <a:sym typeface="Arial" panose="020B0604020202020204" pitchFamily="34" charset="0"/>
            </a:endParaRPr>
          </a:p>
        </p:txBody>
      </p:sp>
      <p:sp>
        <p:nvSpPr>
          <p:cNvPr id="35851" name="Rectangle 135">
            <a:extLst>
              <a:ext uri="{FF2B5EF4-FFF2-40B4-BE49-F238E27FC236}">
                <a16:creationId xmlns:a16="http://schemas.microsoft.com/office/drawing/2014/main" id="{3151F139-69C8-4EC9-A25E-BA63F279AB93}"/>
              </a:ext>
            </a:extLst>
          </p:cNvPr>
          <p:cNvSpPr>
            <a:spLocks noChangeArrowheads="1"/>
          </p:cNvSpPr>
          <p:nvPr/>
        </p:nvSpPr>
        <p:spPr bwMode="auto">
          <a:xfrm>
            <a:off x="9785350" y="3832225"/>
            <a:ext cx="1216025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zh-TW" sz="1200">
                <a:latin typeface="Arial" panose="020B0604020202020204" pitchFamily="34" charset="0"/>
                <a:ea typeface="Open Sans Light"/>
                <a:cs typeface="Arial" panose="020B0604020202020204" pitchFamily="34" charset="0"/>
                <a:sym typeface="Open Sans Light"/>
              </a:rPr>
              <a:t>31%</a:t>
            </a:r>
            <a:r>
              <a:rPr lang="zh-TW" altLang="en-US" sz="1200">
                <a:latin typeface="Arial" panose="020B0604020202020204" pitchFamily="34" charset="0"/>
                <a:ea typeface="Open Sans Light"/>
                <a:cs typeface="Arial" panose="020B0604020202020204" pitchFamily="34" charset="0"/>
                <a:sym typeface="Open Sans Light"/>
              </a:rPr>
              <a:t>  </a:t>
            </a:r>
            <a:r>
              <a:rPr lang="en-US" altLang="zh-TW" sz="1200">
                <a:latin typeface="Arial" panose="020B0604020202020204" pitchFamily="34" charset="0"/>
                <a:ea typeface="Open Sans Light"/>
                <a:cs typeface="Arial" panose="020B0604020202020204" pitchFamily="34" charset="0"/>
                <a:sym typeface="Open Sans Light"/>
              </a:rPr>
              <a:t> Elastane</a:t>
            </a:r>
            <a:endParaRPr lang="en-US" altLang="en-US" sz="1200">
              <a:latin typeface="Arial" panose="020B0604020202020204" pitchFamily="34" charset="0"/>
              <a:ea typeface="Open Sans Light"/>
              <a:cs typeface="Arial" panose="020B0604020202020204" pitchFamily="34" charset="0"/>
            </a:endParaRPr>
          </a:p>
        </p:txBody>
      </p:sp>
      <p:sp>
        <p:nvSpPr>
          <p:cNvPr id="35852" name="Rectangle 136">
            <a:extLst>
              <a:ext uri="{FF2B5EF4-FFF2-40B4-BE49-F238E27FC236}">
                <a16:creationId xmlns:a16="http://schemas.microsoft.com/office/drawing/2014/main" id="{7CB5D040-A3F0-446B-8CAD-922F915FC0EA}"/>
              </a:ext>
            </a:extLst>
          </p:cNvPr>
          <p:cNvSpPr>
            <a:spLocks noChangeArrowheads="1"/>
          </p:cNvSpPr>
          <p:nvPr/>
        </p:nvSpPr>
        <p:spPr bwMode="auto">
          <a:xfrm>
            <a:off x="9785350" y="4275138"/>
            <a:ext cx="1182688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zh-TW" sz="1200">
                <a:latin typeface="Arial" panose="020B0604020202020204" pitchFamily="34" charset="0"/>
                <a:cs typeface="Arial" panose="020B0604020202020204" pitchFamily="34" charset="0"/>
                <a:sym typeface="Open Sans Light"/>
              </a:rPr>
              <a:t>55” X 140</a:t>
            </a:r>
            <a:r>
              <a:rPr lang="zh-TW" altLang="en-US" sz="1200">
                <a:latin typeface="Arial" panose="020B0604020202020204" pitchFamily="34" charset="0"/>
                <a:cs typeface="Arial" panose="020B0604020202020204" pitchFamily="34" charset="0"/>
                <a:sym typeface="Open Sans Light"/>
              </a:rPr>
              <a:t> </a:t>
            </a:r>
            <a:r>
              <a:rPr lang="en-US" altLang="zh-TW" sz="1200">
                <a:latin typeface="Arial" panose="020B0604020202020204" pitchFamily="34" charset="0"/>
                <a:cs typeface="Arial" panose="020B0604020202020204" pitchFamily="34" charset="0"/>
                <a:sym typeface="Open Sans Light"/>
              </a:rPr>
              <a:t>gsm</a:t>
            </a:r>
            <a:endParaRPr lang="en-US" altLang="en-US" sz="1200">
              <a:latin typeface="Arial" panose="020B0604020202020204" pitchFamily="34" charset="0"/>
              <a:ea typeface="新細明體" panose="02020500000000000000" pitchFamily="18" charset="-120"/>
              <a:cs typeface="Arial" panose="020B0604020202020204" pitchFamily="34" charset="0"/>
            </a:endParaRPr>
          </a:p>
        </p:txBody>
      </p:sp>
      <p:sp>
        <p:nvSpPr>
          <p:cNvPr id="35853" name="Rectangle 138">
            <a:extLst>
              <a:ext uri="{FF2B5EF4-FFF2-40B4-BE49-F238E27FC236}">
                <a16:creationId xmlns:a16="http://schemas.microsoft.com/office/drawing/2014/main" id="{6C6AC8A3-6781-4659-941C-FB185C9A55A3}"/>
              </a:ext>
            </a:extLst>
          </p:cNvPr>
          <p:cNvSpPr>
            <a:spLocks noChangeArrowheads="1"/>
          </p:cNvSpPr>
          <p:nvPr/>
        </p:nvSpPr>
        <p:spPr bwMode="auto">
          <a:xfrm>
            <a:off x="9785350" y="3548063"/>
            <a:ext cx="2020888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zh-TW" sz="1200">
                <a:latin typeface="Arial" panose="020B0604020202020204" pitchFamily="34" charset="0"/>
                <a:ea typeface="Open Sans Light"/>
                <a:cs typeface="Arial" panose="020B0604020202020204" pitchFamily="34" charset="0"/>
                <a:sym typeface="Open Sans Light"/>
              </a:rPr>
              <a:t>69%</a:t>
            </a:r>
            <a:r>
              <a:rPr lang="zh-TW" altLang="en-US" sz="1200">
                <a:latin typeface="Arial" panose="020B0604020202020204" pitchFamily="34" charset="0"/>
                <a:ea typeface="Open Sans Light"/>
                <a:cs typeface="Arial" panose="020B0604020202020204" pitchFamily="34" charset="0"/>
                <a:sym typeface="Open Sans Light"/>
              </a:rPr>
              <a:t>  </a:t>
            </a:r>
            <a:r>
              <a:rPr lang="en-US" altLang="zh-TW" sz="1200">
                <a:latin typeface="Arial" panose="020B0604020202020204" pitchFamily="34" charset="0"/>
                <a:ea typeface="Open Sans Light"/>
                <a:cs typeface="Arial" panose="020B0604020202020204" pitchFamily="34" charset="0"/>
                <a:sym typeface="Open Sans Light"/>
              </a:rPr>
              <a:t> Nylon</a:t>
            </a:r>
            <a:endParaRPr lang="en-US" altLang="en-US" sz="1200">
              <a:latin typeface="Arial" panose="020B0604020202020204" pitchFamily="34" charset="0"/>
              <a:ea typeface="Open Sans Light"/>
              <a:cs typeface="Arial" panose="020B0604020202020204" pitchFamily="34" charset="0"/>
            </a:endParaRPr>
          </a:p>
        </p:txBody>
      </p:sp>
      <p:sp>
        <p:nvSpPr>
          <p:cNvPr id="35854" name="Rectangle 139">
            <a:extLst>
              <a:ext uri="{FF2B5EF4-FFF2-40B4-BE49-F238E27FC236}">
                <a16:creationId xmlns:a16="http://schemas.microsoft.com/office/drawing/2014/main" id="{66C89E31-2D5D-49B5-A271-B010AA7781CB}"/>
              </a:ext>
            </a:extLst>
          </p:cNvPr>
          <p:cNvSpPr>
            <a:spLocks noChangeArrowheads="1"/>
          </p:cNvSpPr>
          <p:nvPr/>
        </p:nvSpPr>
        <p:spPr bwMode="auto">
          <a:xfrm>
            <a:off x="9785350" y="3128963"/>
            <a:ext cx="2254250" cy="292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SzPts val="1100"/>
              <a:buFont typeface="Arial" panose="020B0604020202020204" pitchFamily="34" charset="0"/>
              <a:buNone/>
            </a:pPr>
            <a:r>
              <a:rPr lang="en-US" altLang="zh-TW" sz="1400" b="1">
                <a:latin typeface="Times" panose="02020603050405020304" pitchFamily="18" charset="0"/>
                <a:ea typeface="Baskerville" panose="02020502070401020303" pitchFamily="18" charset="0"/>
                <a:cs typeface="Didot" panose="02000503000000020003" pitchFamily="2" charset="-79"/>
                <a:sym typeface="Playfair Display"/>
              </a:rPr>
              <a:t>SR-15502(TF)W</a:t>
            </a:r>
          </a:p>
        </p:txBody>
      </p:sp>
      <p:pic>
        <p:nvPicPr>
          <p:cNvPr id="35855" name="Picture 115">
            <a:extLst>
              <a:ext uri="{FF2B5EF4-FFF2-40B4-BE49-F238E27FC236}">
                <a16:creationId xmlns:a16="http://schemas.microsoft.com/office/drawing/2014/main" id="{E23C89F3-0C8E-4609-A83E-D75160318B1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74275" y="5432425"/>
            <a:ext cx="701675" cy="701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4" name="Rounded Rectangle 53">
            <a:extLst>
              <a:ext uri="{FF2B5EF4-FFF2-40B4-BE49-F238E27FC236}">
                <a16:creationId xmlns:a16="http://schemas.microsoft.com/office/drawing/2014/main" id="{2F9B4240-2A62-C04E-8018-B4AC403E690A}"/>
              </a:ext>
            </a:extLst>
          </p:cNvPr>
          <p:cNvSpPr/>
          <p:nvPr/>
        </p:nvSpPr>
        <p:spPr>
          <a:xfrm>
            <a:off x="9867900" y="6243638"/>
            <a:ext cx="1114425" cy="311150"/>
          </a:xfrm>
          <a:prstGeom prst="roundRect">
            <a:avLst/>
          </a:prstGeom>
          <a:solidFill>
            <a:srgbClr val="FFC2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>
              <a:defRPr/>
            </a:pPr>
            <a:r>
              <a:rPr lang="en-US" altLang="zh-TW" sz="1400" b="1">
                <a:solidFill>
                  <a:srgbClr val="FFFFFF"/>
                </a:solidFill>
                <a:latin typeface="Times" panose="02020603050405020304" pitchFamily="18" charset="0"/>
              </a:rPr>
              <a:t>Clean</a:t>
            </a:r>
            <a:r>
              <a:rPr lang="zh-TW" altLang="en-US" sz="1400" b="1">
                <a:solidFill>
                  <a:srgbClr val="FFFFFF"/>
                </a:solidFill>
                <a:latin typeface="Times" panose="02020603050405020304" pitchFamily="18" charset="0"/>
              </a:rPr>
              <a:t> </a:t>
            </a:r>
            <a:r>
              <a:rPr lang="en-US" altLang="zh-TW" sz="1400" b="1">
                <a:solidFill>
                  <a:srgbClr val="FFFFFF"/>
                </a:solidFill>
                <a:latin typeface="Times" panose="02020603050405020304" pitchFamily="18" charset="0"/>
              </a:rPr>
              <a:t>Cut</a:t>
            </a:r>
          </a:p>
        </p:txBody>
      </p:sp>
      <p:pic>
        <p:nvPicPr>
          <p:cNvPr id="35857" name="Picture 92">
            <a:extLst>
              <a:ext uri="{FF2B5EF4-FFF2-40B4-BE49-F238E27FC236}">
                <a16:creationId xmlns:a16="http://schemas.microsoft.com/office/drawing/2014/main" id="{D4318245-F972-457C-AEC1-E9FAA3638EE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0" y="1822450"/>
            <a:ext cx="3584575" cy="4433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5858" name="Rectangle 135">
            <a:extLst>
              <a:ext uri="{FF2B5EF4-FFF2-40B4-BE49-F238E27FC236}">
                <a16:creationId xmlns:a16="http://schemas.microsoft.com/office/drawing/2014/main" id="{A543C44E-7454-4DAC-AC7D-1A8FEC007904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4150" y="3832225"/>
            <a:ext cx="1216025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zh-TW" sz="1200">
                <a:latin typeface="Arial" panose="020B0604020202020204" pitchFamily="34" charset="0"/>
                <a:ea typeface="Open Sans Light"/>
                <a:cs typeface="Arial" panose="020B0604020202020204" pitchFamily="34" charset="0"/>
                <a:sym typeface="Open Sans Light"/>
              </a:rPr>
              <a:t>34%</a:t>
            </a:r>
            <a:r>
              <a:rPr lang="zh-TW" altLang="en-US" sz="1200">
                <a:latin typeface="Arial" panose="020B0604020202020204" pitchFamily="34" charset="0"/>
                <a:ea typeface="Open Sans Light"/>
                <a:cs typeface="Arial" panose="020B0604020202020204" pitchFamily="34" charset="0"/>
                <a:sym typeface="Open Sans Light"/>
              </a:rPr>
              <a:t>  </a:t>
            </a:r>
            <a:r>
              <a:rPr lang="en-US" altLang="zh-TW" sz="1200">
                <a:latin typeface="Arial" panose="020B0604020202020204" pitchFamily="34" charset="0"/>
                <a:ea typeface="Open Sans Light"/>
                <a:cs typeface="Arial" panose="020B0604020202020204" pitchFamily="34" charset="0"/>
                <a:sym typeface="Open Sans Light"/>
              </a:rPr>
              <a:t> Elastane</a:t>
            </a:r>
            <a:endParaRPr lang="en-US" altLang="en-US" sz="1200">
              <a:latin typeface="Arial" panose="020B0604020202020204" pitchFamily="34" charset="0"/>
              <a:ea typeface="Open Sans Light"/>
              <a:cs typeface="Arial" panose="020B0604020202020204" pitchFamily="34" charset="0"/>
            </a:endParaRPr>
          </a:p>
        </p:txBody>
      </p:sp>
      <p:sp>
        <p:nvSpPr>
          <p:cNvPr id="35859" name="Rectangle 136">
            <a:extLst>
              <a:ext uri="{FF2B5EF4-FFF2-40B4-BE49-F238E27FC236}">
                <a16:creationId xmlns:a16="http://schemas.microsoft.com/office/drawing/2014/main" id="{FFDF5325-D810-480A-9FFF-976C9707E57C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4150" y="4275138"/>
            <a:ext cx="1098550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zh-TW" sz="1200">
                <a:latin typeface="Arial" panose="020B0604020202020204" pitchFamily="34" charset="0"/>
                <a:cs typeface="Arial" panose="020B0604020202020204" pitchFamily="34" charset="0"/>
                <a:sym typeface="Open Sans Light"/>
              </a:rPr>
              <a:t>50” X 95</a:t>
            </a:r>
            <a:r>
              <a:rPr lang="zh-TW" altLang="en-US" sz="1200">
                <a:latin typeface="Arial" panose="020B0604020202020204" pitchFamily="34" charset="0"/>
                <a:cs typeface="Arial" panose="020B0604020202020204" pitchFamily="34" charset="0"/>
                <a:sym typeface="Open Sans Light"/>
              </a:rPr>
              <a:t> </a:t>
            </a:r>
            <a:r>
              <a:rPr lang="en-US" altLang="zh-TW" sz="1200">
                <a:latin typeface="Arial" panose="020B0604020202020204" pitchFamily="34" charset="0"/>
                <a:cs typeface="Arial" panose="020B0604020202020204" pitchFamily="34" charset="0"/>
                <a:sym typeface="Open Sans Light"/>
              </a:rPr>
              <a:t>gsm</a:t>
            </a:r>
            <a:endParaRPr lang="en-US" altLang="en-US" sz="1200">
              <a:latin typeface="Arial" panose="020B0604020202020204" pitchFamily="34" charset="0"/>
              <a:ea typeface="新細明體" panose="02020500000000000000" pitchFamily="18" charset="-120"/>
              <a:cs typeface="Arial" panose="020B0604020202020204" pitchFamily="34" charset="0"/>
            </a:endParaRPr>
          </a:p>
        </p:txBody>
      </p:sp>
      <p:sp>
        <p:nvSpPr>
          <p:cNvPr id="35860" name="Rectangle 138">
            <a:extLst>
              <a:ext uri="{FF2B5EF4-FFF2-40B4-BE49-F238E27FC236}">
                <a16:creationId xmlns:a16="http://schemas.microsoft.com/office/drawing/2014/main" id="{D54321B2-BD96-4E03-845C-AAA1BB33105D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4150" y="3548063"/>
            <a:ext cx="2020888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zh-TW" sz="1200">
                <a:latin typeface="Arial" panose="020B0604020202020204" pitchFamily="34" charset="0"/>
                <a:ea typeface="Open Sans Light"/>
                <a:cs typeface="Arial" panose="020B0604020202020204" pitchFamily="34" charset="0"/>
                <a:sym typeface="Open Sans Light"/>
              </a:rPr>
              <a:t>66%</a:t>
            </a:r>
            <a:r>
              <a:rPr lang="zh-TW" altLang="en-US" sz="1200">
                <a:latin typeface="Arial" panose="020B0604020202020204" pitchFamily="34" charset="0"/>
                <a:ea typeface="Open Sans Light"/>
                <a:cs typeface="Arial" panose="020B0604020202020204" pitchFamily="34" charset="0"/>
                <a:sym typeface="Open Sans Light"/>
              </a:rPr>
              <a:t>  </a:t>
            </a:r>
            <a:r>
              <a:rPr lang="en-US" altLang="zh-TW" sz="1200">
                <a:latin typeface="Arial" panose="020B0604020202020204" pitchFamily="34" charset="0"/>
                <a:ea typeface="Open Sans Light"/>
                <a:cs typeface="Arial" panose="020B0604020202020204" pitchFamily="34" charset="0"/>
                <a:sym typeface="Open Sans Light"/>
              </a:rPr>
              <a:t> Nylon</a:t>
            </a:r>
            <a:endParaRPr lang="en-US" altLang="en-US" sz="1200">
              <a:latin typeface="Arial" panose="020B0604020202020204" pitchFamily="34" charset="0"/>
              <a:ea typeface="Open Sans Light"/>
              <a:cs typeface="Arial" panose="020B0604020202020204" pitchFamily="34" charset="0"/>
            </a:endParaRPr>
          </a:p>
        </p:txBody>
      </p:sp>
      <p:sp>
        <p:nvSpPr>
          <p:cNvPr id="35861" name="Rectangle 139">
            <a:extLst>
              <a:ext uri="{FF2B5EF4-FFF2-40B4-BE49-F238E27FC236}">
                <a16:creationId xmlns:a16="http://schemas.microsoft.com/office/drawing/2014/main" id="{F367C5F0-50A7-4A89-8CBF-4FDE8E20B2F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4150" y="3128963"/>
            <a:ext cx="2254250" cy="292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SzPts val="1100"/>
              <a:buFont typeface="Arial" panose="020B0604020202020204" pitchFamily="34" charset="0"/>
              <a:buNone/>
            </a:pPr>
            <a:r>
              <a:rPr lang="en-US" altLang="zh-TW" sz="1400" b="1">
                <a:latin typeface="Times" panose="02020603050405020304" pitchFamily="18" charset="0"/>
                <a:ea typeface="Baskerville" panose="02020502070401020303" pitchFamily="18" charset="0"/>
                <a:cs typeface="Didot" panose="02000503000000020003" pitchFamily="2" charset="-79"/>
                <a:sym typeface="Playfair Display"/>
              </a:rPr>
              <a:t>RD-15591(JG)</a:t>
            </a:r>
          </a:p>
        </p:txBody>
      </p:sp>
      <p:pic>
        <p:nvPicPr>
          <p:cNvPr id="35862" name="Picture 115">
            <a:extLst>
              <a:ext uri="{FF2B5EF4-FFF2-40B4-BE49-F238E27FC236}">
                <a16:creationId xmlns:a16="http://schemas.microsoft.com/office/drawing/2014/main" id="{49BC989E-F5CF-4B8B-90F2-513E2A8EB00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3075" y="5432425"/>
            <a:ext cx="701675" cy="701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3" name="Rounded Rectangle 62">
            <a:extLst>
              <a:ext uri="{FF2B5EF4-FFF2-40B4-BE49-F238E27FC236}">
                <a16:creationId xmlns:a16="http://schemas.microsoft.com/office/drawing/2014/main" id="{135B305B-E8AF-EA42-B761-4D2EAE1B95FE}"/>
              </a:ext>
            </a:extLst>
          </p:cNvPr>
          <p:cNvSpPr/>
          <p:nvPr/>
        </p:nvSpPr>
        <p:spPr>
          <a:xfrm>
            <a:off x="266700" y="6243638"/>
            <a:ext cx="1114425" cy="311150"/>
          </a:xfrm>
          <a:prstGeom prst="roundRect">
            <a:avLst/>
          </a:prstGeom>
          <a:solidFill>
            <a:srgbClr val="FFC2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>
              <a:defRPr/>
            </a:pPr>
            <a:r>
              <a:rPr lang="en-US" altLang="zh-TW" sz="1400" b="1">
                <a:solidFill>
                  <a:srgbClr val="FFFFFF"/>
                </a:solidFill>
                <a:latin typeface="Times" panose="02020603050405020304" pitchFamily="18" charset="0"/>
              </a:rPr>
              <a:t>Clean</a:t>
            </a:r>
            <a:r>
              <a:rPr lang="zh-TW" altLang="en-US" sz="1400" b="1">
                <a:solidFill>
                  <a:srgbClr val="FFFFFF"/>
                </a:solidFill>
                <a:latin typeface="Times" panose="02020603050405020304" pitchFamily="18" charset="0"/>
              </a:rPr>
              <a:t> </a:t>
            </a:r>
            <a:r>
              <a:rPr lang="en-US" altLang="zh-TW" sz="1400" b="1">
                <a:solidFill>
                  <a:srgbClr val="FFFFFF"/>
                </a:solidFill>
                <a:latin typeface="Times" panose="02020603050405020304" pitchFamily="18" charset="0"/>
              </a:rPr>
              <a:t>Cut</a:t>
            </a:r>
          </a:p>
        </p:txBody>
      </p:sp>
      <p:pic>
        <p:nvPicPr>
          <p:cNvPr id="35864" name="Picture 4">
            <a:extLst>
              <a:ext uri="{FF2B5EF4-FFF2-40B4-BE49-F238E27FC236}">
                <a16:creationId xmlns:a16="http://schemas.microsoft.com/office/drawing/2014/main" id="{FFBE414C-B6FF-4FDB-A4FF-B05CBE73C62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6700" y="1568450"/>
            <a:ext cx="1308100" cy="1382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5865" name="Picture 9">
            <a:extLst>
              <a:ext uri="{FF2B5EF4-FFF2-40B4-BE49-F238E27FC236}">
                <a16:creationId xmlns:a16="http://schemas.microsoft.com/office/drawing/2014/main" id="{56AF2BA6-37A3-4124-940C-FCC68775FFD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23438" y="442913"/>
            <a:ext cx="1052512" cy="1381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5866" name="Picture 11">
            <a:extLst>
              <a:ext uri="{FF2B5EF4-FFF2-40B4-BE49-F238E27FC236}">
                <a16:creationId xmlns:a16="http://schemas.microsoft.com/office/drawing/2014/main" id="{F808A873-E47B-4FC8-8A1A-5E393F4F175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85463" y="1568450"/>
            <a:ext cx="1201737" cy="1308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Google Shape;197;p31">
            <a:extLst>
              <a:ext uri="{FF2B5EF4-FFF2-40B4-BE49-F238E27FC236}">
                <a16:creationId xmlns:a16="http://schemas.microsoft.com/office/drawing/2014/main" id="{7C322C16-D81A-B64A-8AEF-9FEA40D7397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977900"/>
            <a:ext cx="3267075" cy="441325"/>
          </a:xfrm>
          <a:prstGeom prst="rect">
            <a:avLst/>
          </a:prstGeom>
          <a:solidFill>
            <a:srgbClr val="8DBADB"/>
          </a:solidFill>
          <a:ln>
            <a:noFill/>
          </a:ln>
          <a:extLst/>
        </p:spPr>
        <p:txBody>
          <a:bodyPr lIns="121900" tIns="121900" rIns="121900" bIns="121900" anchor="ctr"/>
          <a:lstStyle>
            <a:lvl1pPr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  <a:lvl2pPr marL="742950" indent="-285750"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2pPr>
            <a:lvl3pPr marL="1143000" indent="-228600"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3pPr>
            <a:lvl4pPr marL="1600200" indent="-228600"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4pPr>
            <a:lvl5pPr marL="2057400" indent="-228600"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altLang="en-US" sz="1867" dirty="0"/>
          </a:p>
        </p:txBody>
      </p:sp>
      <p:sp>
        <p:nvSpPr>
          <p:cNvPr id="95235" name="Rectangle 24">
            <a:extLst>
              <a:ext uri="{FF2B5EF4-FFF2-40B4-BE49-F238E27FC236}">
                <a16:creationId xmlns:a16="http://schemas.microsoft.com/office/drawing/2014/main" id="{F5F1A614-E82A-467F-BF8C-E94723124A94}"/>
              </a:ext>
            </a:extLst>
          </p:cNvPr>
          <p:cNvSpPr>
            <a:spLocks noChangeArrowheads="1"/>
          </p:cNvSpPr>
          <p:nvPr/>
        </p:nvSpPr>
        <p:spPr bwMode="auto">
          <a:xfrm>
            <a:off x="9017000" y="1509713"/>
            <a:ext cx="2757488" cy="1671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  <a:lvl2pPr marL="742950" indent="-285750"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2pPr>
            <a:lvl3pPr marL="1143000" indent="-228600"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3pPr>
            <a:lvl4pPr marL="1600200" indent="-228600"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4pPr>
            <a:lvl5pPr marL="2057400" indent="-228600"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en-US" sz="1467" b="1" dirty="0">
                <a:solidFill>
                  <a:schemeClr val="tx1"/>
                </a:solidFill>
                <a:latin typeface="Times" pitchFamily="2" charset="0"/>
                <a:ea typeface="Baskerville" pitchFamily="18" charset="0"/>
                <a:cs typeface="Didot" pitchFamily="2" charset="-79"/>
              </a:rPr>
              <a:t>Excep</a:t>
            </a:r>
            <a:r>
              <a:rPr lang="en-US" altLang="zh-TW" sz="1467" b="1" dirty="0">
                <a:solidFill>
                  <a:schemeClr val="tx1"/>
                </a:solidFill>
                <a:latin typeface="Times" pitchFamily="2" charset="0"/>
                <a:ea typeface="Baskerville" pitchFamily="18" charset="0"/>
                <a:cs typeface="Didot" pitchFamily="2" charset="-79"/>
              </a:rPr>
              <a:t>tional</a:t>
            </a:r>
            <a:r>
              <a:rPr lang="zh-TW" altLang="en-US" sz="1467" b="1" dirty="0">
                <a:solidFill>
                  <a:schemeClr val="tx1"/>
                </a:solidFill>
                <a:latin typeface="Times" pitchFamily="2" charset="0"/>
                <a:ea typeface="Baskerville" pitchFamily="18" charset="0"/>
                <a:cs typeface="Didot" pitchFamily="2" charset="-79"/>
              </a:rPr>
              <a:t> </a:t>
            </a:r>
            <a:r>
              <a:rPr lang="en-US" altLang="zh-TW" sz="1467" b="1" dirty="0">
                <a:solidFill>
                  <a:schemeClr val="tx1"/>
                </a:solidFill>
                <a:latin typeface="Times" pitchFamily="2" charset="0"/>
                <a:ea typeface="Baskerville" pitchFamily="18" charset="0"/>
                <a:cs typeface="Didot" pitchFamily="2" charset="-79"/>
              </a:rPr>
              <a:t>Comfort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altLang="en-US" sz="1467" b="1" dirty="0">
              <a:solidFill>
                <a:schemeClr val="tx1"/>
              </a:solidFill>
              <a:latin typeface="Times" pitchFamily="2" charset="0"/>
              <a:ea typeface="Baskerville" pitchFamily="18" charset="0"/>
              <a:cs typeface="Didot" pitchFamily="2" charset="-79"/>
            </a:endParaRP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TW" sz="1467" b="1" dirty="0">
                <a:solidFill>
                  <a:schemeClr val="tx1"/>
                </a:solidFill>
                <a:latin typeface="Times" pitchFamily="2" charset="0"/>
                <a:ea typeface="Baskerville" pitchFamily="18" charset="0"/>
                <a:cs typeface="Didot" pitchFamily="2" charset="-79"/>
              </a:rPr>
              <a:t>Dry</a:t>
            </a:r>
            <a:r>
              <a:rPr lang="zh-TW" altLang="en-US" sz="1467" b="1" dirty="0">
                <a:solidFill>
                  <a:schemeClr val="tx1"/>
                </a:solidFill>
                <a:latin typeface="Times" pitchFamily="2" charset="0"/>
                <a:ea typeface="Baskerville" pitchFamily="18" charset="0"/>
                <a:cs typeface="Didot" pitchFamily="2" charset="-79"/>
              </a:rPr>
              <a:t> </a:t>
            </a:r>
            <a:r>
              <a:rPr lang="en-US" altLang="zh-TW" sz="1467" b="1" dirty="0">
                <a:solidFill>
                  <a:schemeClr val="tx1"/>
                </a:solidFill>
                <a:latin typeface="Times" pitchFamily="2" charset="0"/>
                <a:ea typeface="Baskerville" pitchFamily="18" charset="0"/>
                <a:cs typeface="Didot" pitchFamily="2" charset="-79"/>
              </a:rPr>
              <a:t>Touch</a:t>
            </a:r>
            <a:endParaRPr lang="en-HK" altLang="zh-TW" sz="1467" b="1" dirty="0">
              <a:solidFill>
                <a:schemeClr val="tx1"/>
              </a:solidFill>
              <a:latin typeface="Times" pitchFamily="2" charset="0"/>
              <a:ea typeface="Baskerville" pitchFamily="18" charset="0"/>
              <a:cs typeface="Didot" pitchFamily="2" charset="-79"/>
            </a:endParaRP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HK" altLang="en-US" sz="1467" b="1" dirty="0">
              <a:solidFill>
                <a:schemeClr val="tx1"/>
              </a:solidFill>
              <a:latin typeface="Times" pitchFamily="2" charset="0"/>
              <a:ea typeface="Baskerville" pitchFamily="18" charset="0"/>
              <a:cs typeface="Didot" pitchFamily="2" charset="-79"/>
            </a:endParaRP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TW" sz="1467" b="1" dirty="0">
                <a:solidFill>
                  <a:schemeClr val="tx1"/>
                </a:solidFill>
                <a:latin typeface="Times" pitchFamily="2" charset="0"/>
                <a:ea typeface="Baskerville" pitchFamily="18" charset="0"/>
                <a:cs typeface="Didot" pitchFamily="2" charset="-79"/>
              </a:rPr>
              <a:t>Flawless</a:t>
            </a:r>
            <a:r>
              <a:rPr lang="zh-TW" altLang="en-US" sz="1467" b="1" dirty="0">
                <a:solidFill>
                  <a:schemeClr val="tx1"/>
                </a:solidFill>
                <a:latin typeface="Times" pitchFamily="2" charset="0"/>
                <a:ea typeface="Baskerville" pitchFamily="18" charset="0"/>
                <a:cs typeface="Didot" pitchFamily="2" charset="-79"/>
              </a:rPr>
              <a:t> </a:t>
            </a:r>
            <a:r>
              <a:rPr lang="en-US" altLang="zh-TW" sz="1467" b="1" dirty="0">
                <a:solidFill>
                  <a:schemeClr val="tx1"/>
                </a:solidFill>
                <a:latin typeface="Times" pitchFamily="2" charset="0"/>
                <a:ea typeface="Baskerville" pitchFamily="18" charset="0"/>
                <a:cs typeface="Didot" pitchFamily="2" charset="-79"/>
              </a:rPr>
              <a:t>Full-coverage</a:t>
            </a:r>
            <a:r>
              <a:rPr lang="zh-TW" altLang="en-US" sz="1467" b="1" dirty="0">
                <a:solidFill>
                  <a:schemeClr val="tx1"/>
                </a:solidFill>
                <a:latin typeface="Times" pitchFamily="2" charset="0"/>
                <a:ea typeface="Baskerville" pitchFamily="18" charset="0"/>
                <a:cs typeface="Didot" pitchFamily="2" charset="-79"/>
              </a:rPr>
              <a:t> </a:t>
            </a:r>
            <a:r>
              <a:rPr lang="en-US" altLang="zh-TW" sz="1467" b="1" dirty="0">
                <a:solidFill>
                  <a:schemeClr val="tx1"/>
                </a:solidFill>
                <a:latin typeface="Times" pitchFamily="2" charset="0"/>
                <a:ea typeface="Baskerville" pitchFamily="18" charset="0"/>
                <a:cs typeface="Didot" pitchFamily="2" charset="-79"/>
              </a:rPr>
              <a:t>Fit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altLang="en-US" sz="1467" b="1" dirty="0">
              <a:solidFill>
                <a:schemeClr val="tx1"/>
              </a:solidFill>
              <a:latin typeface="Times" pitchFamily="2" charset="0"/>
              <a:ea typeface="Baskerville" pitchFamily="18" charset="0"/>
              <a:cs typeface="Didot" pitchFamily="2" charset="-79"/>
            </a:endParaRP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TW" sz="1467" b="1" dirty="0">
                <a:solidFill>
                  <a:schemeClr val="tx1"/>
                </a:solidFill>
                <a:latin typeface="Times" pitchFamily="2" charset="0"/>
                <a:ea typeface="Baskerville" pitchFamily="18" charset="0"/>
                <a:cs typeface="Didot" pitchFamily="2" charset="-79"/>
              </a:rPr>
              <a:t>Health</a:t>
            </a:r>
            <a:r>
              <a:rPr lang="zh-TW" altLang="en-US" sz="1467" b="1" dirty="0">
                <a:solidFill>
                  <a:schemeClr val="tx1"/>
                </a:solidFill>
                <a:latin typeface="Times" pitchFamily="2" charset="0"/>
                <a:ea typeface="Baskerville" pitchFamily="18" charset="0"/>
                <a:cs typeface="Didot" pitchFamily="2" charset="-79"/>
              </a:rPr>
              <a:t> </a:t>
            </a:r>
            <a:r>
              <a:rPr lang="en-US" altLang="zh-TW" sz="1467" b="1" dirty="0">
                <a:solidFill>
                  <a:schemeClr val="tx1"/>
                </a:solidFill>
                <a:latin typeface="Times" pitchFamily="2" charset="0"/>
                <a:ea typeface="Baskerville" pitchFamily="18" charset="0"/>
                <a:cs typeface="Didot" pitchFamily="2" charset="-79"/>
              </a:rPr>
              <a:t>Care</a:t>
            </a:r>
            <a:r>
              <a:rPr lang="zh-TW" altLang="en-US" sz="1467" b="1" dirty="0">
                <a:solidFill>
                  <a:schemeClr val="tx1"/>
                </a:solidFill>
                <a:latin typeface="Times" pitchFamily="2" charset="0"/>
                <a:ea typeface="Baskerville" pitchFamily="18" charset="0"/>
                <a:cs typeface="Didot" pitchFamily="2" charset="-79"/>
              </a:rPr>
              <a:t> </a:t>
            </a:r>
            <a:r>
              <a:rPr lang="en-US" altLang="zh-TW" sz="1467" b="1" dirty="0">
                <a:solidFill>
                  <a:schemeClr val="tx1"/>
                </a:solidFill>
                <a:latin typeface="Times" pitchFamily="2" charset="0"/>
                <a:ea typeface="Baskerville" pitchFamily="18" charset="0"/>
                <a:cs typeface="Didot" pitchFamily="2" charset="-79"/>
              </a:rPr>
              <a:t>&amp;</a:t>
            </a:r>
            <a:r>
              <a:rPr lang="zh-TW" altLang="en-US" sz="1467" b="1" dirty="0">
                <a:solidFill>
                  <a:schemeClr val="tx1"/>
                </a:solidFill>
                <a:latin typeface="Times" pitchFamily="2" charset="0"/>
                <a:ea typeface="Baskerville" pitchFamily="18" charset="0"/>
                <a:cs typeface="Didot" pitchFamily="2" charset="-79"/>
              </a:rPr>
              <a:t> </a:t>
            </a:r>
            <a:r>
              <a:rPr lang="en-US" altLang="zh-TW" sz="1467" b="1" dirty="0">
                <a:solidFill>
                  <a:schemeClr val="tx1"/>
                </a:solidFill>
                <a:latin typeface="Times" pitchFamily="2" charset="0"/>
                <a:ea typeface="Baskerville" pitchFamily="18" charset="0"/>
                <a:cs typeface="Didot" pitchFamily="2" charset="-79"/>
              </a:rPr>
              <a:t>Staying</a:t>
            </a:r>
            <a:r>
              <a:rPr lang="zh-TW" altLang="en-US" sz="1467" b="1" dirty="0">
                <a:solidFill>
                  <a:schemeClr val="tx1"/>
                </a:solidFill>
                <a:latin typeface="Times" pitchFamily="2" charset="0"/>
                <a:ea typeface="Baskerville" pitchFamily="18" charset="0"/>
                <a:cs typeface="Didot" pitchFamily="2" charset="-79"/>
              </a:rPr>
              <a:t> </a:t>
            </a:r>
            <a:r>
              <a:rPr lang="en-US" altLang="zh-TW" sz="1467" b="1" dirty="0">
                <a:solidFill>
                  <a:schemeClr val="tx1"/>
                </a:solidFill>
                <a:latin typeface="Times" pitchFamily="2" charset="0"/>
                <a:ea typeface="Baskerville" pitchFamily="18" charset="0"/>
                <a:cs typeface="Didot" pitchFamily="2" charset="-79"/>
              </a:rPr>
              <a:t>Warm</a:t>
            </a:r>
            <a:endParaRPr lang="en-US" altLang="en-US" sz="1467" b="1" dirty="0">
              <a:solidFill>
                <a:schemeClr val="tx1"/>
              </a:solidFill>
              <a:latin typeface="Times" pitchFamily="2" charset="0"/>
              <a:ea typeface="Baskerville" pitchFamily="18" charset="0"/>
              <a:cs typeface="Didot" pitchFamily="2" charset="-79"/>
            </a:endParaRPr>
          </a:p>
        </p:txBody>
      </p:sp>
      <p:pic>
        <p:nvPicPr>
          <p:cNvPr id="36868" name="Picture 8">
            <a:extLst>
              <a:ext uri="{FF2B5EF4-FFF2-40B4-BE49-F238E27FC236}">
                <a16:creationId xmlns:a16="http://schemas.microsoft.com/office/drawing/2014/main" id="{9713D9AB-398C-4280-B95D-B11BFCD5B6C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48550" y="1674813"/>
            <a:ext cx="955675" cy="1046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6869" name="Picture 9">
            <a:extLst>
              <a:ext uri="{FF2B5EF4-FFF2-40B4-BE49-F238E27FC236}">
                <a16:creationId xmlns:a16="http://schemas.microsoft.com/office/drawing/2014/main" id="{2C331AF1-7698-4E3F-9A07-8BC1EAE2352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53100" y="1685925"/>
            <a:ext cx="957263" cy="1047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6870" name="Picture 15">
            <a:extLst>
              <a:ext uri="{FF2B5EF4-FFF2-40B4-BE49-F238E27FC236}">
                <a16:creationId xmlns:a16="http://schemas.microsoft.com/office/drawing/2014/main" id="{14F3E728-BAAD-4E1B-A568-1AA206EFA0C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3588" y="3173413"/>
            <a:ext cx="7377112" cy="35798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5240" name="Google Shape;263;p35">
            <a:extLst>
              <a:ext uri="{FF2B5EF4-FFF2-40B4-BE49-F238E27FC236}">
                <a16:creationId xmlns:a16="http://schemas.microsoft.com/office/drawing/2014/main" id="{A410B2AA-C21E-41D8-A7FA-6B5A08E966CF}"/>
              </a:ext>
            </a:extLst>
          </p:cNvPr>
          <p:cNvSpPr>
            <a:spLocks noChangeArrowheads="1"/>
          </p:cNvSpPr>
          <p:nvPr/>
        </p:nvSpPr>
        <p:spPr bwMode="auto">
          <a:xfrm>
            <a:off x="-20638" y="1674813"/>
            <a:ext cx="3354388" cy="1341437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xtLst/>
        </p:spPr>
        <p:txBody>
          <a:bodyPr lIns="121900" tIns="121900" rIns="121900" bIns="121900" anchor="ctr"/>
          <a:lstStyle>
            <a:lvl1pPr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  <a:lvl2pPr marL="742950" indent="-285750"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2pPr>
            <a:lvl3pPr marL="1143000" indent="-228600"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3pPr>
            <a:lvl4pPr marL="1600200" indent="-228600"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4pPr>
            <a:lvl5pPr marL="2057400" indent="-228600"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altLang="en-US" sz="1867">
              <a:solidFill>
                <a:srgbClr val="00B0F0"/>
              </a:solidFill>
            </a:endParaRPr>
          </a:p>
        </p:txBody>
      </p:sp>
      <p:pic>
        <p:nvPicPr>
          <p:cNvPr id="36872" name="Picture 27">
            <a:extLst>
              <a:ext uri="{FF2B5EF4-FFF2-40B4-BE49-F238E27FC236}">
                <a16:creationId xmlns:a16="http://schemas.microsoft.com/office/drawing/2014/main" id="{2C87843F-295A-4930-99A7-8ECD87B12C9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1766888"/>
            <a:ext cx="2732088" cy="1130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4" name="Rectangle 23">
            <a:extLst>
              <a:ext uri="{FF2B5EF4-FFF2-40B4-BE49-F238E27FC236}">
                <a16:creationId xmlns:a16="http://schemas.microsoft.com/office/drawing/2014/main" id="{C45CE5E7-6811-2E41-A495-BD2FA917765A}"/>
              </a:ext>
            </a:extLst>
          </p:cNvPr>
          <p:cNvSpPr/>
          <p:nvPr/>
        </p:nvSpPr>
        <p:spPr>
          <a:xfrm>
            <a:off x="7377113" y="2733675"/>
            <a:ext cx="1096962" cy="31908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TW" sz="1467" b="1" dirty="0">
                <a:solidFill>
                  <a:srgbClr val="EA2B3D"/>
                </a:solidFill>
                <a:latin typeface="Times" pitchFamily="2" charset="0"/>
                <a:ea typeface="Baskerville" panose="02020502070401020303" pitchFamily="18" charset="0"/>
                <a:cs typeface="Didot" panose="02000503000000020003" pitchFamily="2" charset="-79"/>
              </a:rPr>
              <a:t>Stay</a:t>
            </a:r>
            <a:r>
              <a:rPr lang="zh-TW" altLang="en-US" sz="1467" b="1" dirty="0">
                <a:solidFill>
                  <a:srgbClr val="EA2B3D"/>
                </a:solidFill>
                <a:latin typeface="Times" pitchFamily="2" charset="0"/>
                <a:ea typeface="Baskerville" panose="02020502070401020303" pitchFamily="18" charset="0"/>
                <a:cs typeface="Didot" panose="02000503000000020003" pitchFamily="2" charset="-79"/>
              </a:rPr>
              <a:t> </a:t>
            </a:r>
            <a:r>
              <a:rPr lang="en-US" altLang="zh-TW" sz="1467" b="1" dirty="0">
                <a:solidFill>
                  <a:srgbClr val="EA2B3D"/>
                </a:solidFill>
                <a:latin typeface="Times" pitchFamily="2" charset="0"/>
                <a:ea typeface="Baskerville" panose="02020502070401020303" pitchFamily="18" charset="0"/>
                <a:cs typeface="Didot" panose="02000503000000020003" pitchFamily="2" charset="-79"/>
              </a:rPr>
              <a:t>Warm</a:t>
            </a: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6FEE24F7-CB8D-8446-8030-76652CE77470}"/>
              </a:ext>
            </a:extLst>
          </p:cNvPr>
          <p:cNvSpPr/>
          <p:nvPr/>
        </p:nvSpPr>
        <p:spPr>
          <a:xfrm>
            <a:off x="5641975" y="2763838"/>
            <a:ext cx="1177925" cy="3190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TW" sz="1467" b="1" dirty="0">
                <a:solidFill>
                  <a:srgbClr val="EA2B3D"/>
                </a:solidFill>
                <a:latin typeface="Times" pitchFamily="2" charset="0"/>
                <a:ea typeface="Baskerville" panose="02020502070401020303" pitchFamily="18" charset="0"/>
                <a:cs typeface="Didot" panose="02000503000000020003" pitchFamily="2" charset="-79"/>
              </a:rPr>
              <a:t>Featherlight</a:t>
            </a:r>
          </a:p>
        </p:txBody>
      </p:sp>
      <p:sp>
        <p:nvSpPr>
          <p:cNvPr id="36875" name="Rectangle 1">
            <a:extLst>
              <a:ext uri="{FF2B5EF4-FFF2-40B4-BE49-F238E27FC236}">
                <a16:creationId xmlns:a16="http://schemas.microsoft.com/office/drawing/2014/main" id="{A1BEC77A-2282-423C-AA87-D64A2BE81291}"/>
              </a:ext>
            </a:extLst>
          </p:cNvPr>
          <p:cNvSpPr>
            <a:spLocks noChangeArrowheads="1"/>
          </p:cNvSpPr>
          <p:nvPr/>
        </p:nvSpPr>
        <p:spPr bwMode="auto">
          <a:xfrm>
            <a:off x="4865688" y="636588"/>
            <a:ext cx="690880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zh-TW" sz="2000" b="1">
                <a:latin typeface="Times" panose="02020603050405020304" pitchFamily="18" charset="0"/>
                <a:ea typeface="Baskerville" panose="02020502070401020303" pitchFamily="18" charset="0"/>
                <a:cs typeface="Didot" panose="02000503000000020003" pitchFamily="2" charset="-79"/>
                <a:sym typeface="Arial" panose="020B0604020202020204" pitchFamily="34" charset="0"/>
              </a:rPr>
              <a:t>The</a:t>
            </a:r>
            <a:r>
              <a:rPr lang="zh-TW" altLang="en-US" sz="2000" b="1">
                <a:latin typeface="Times" panose="02020603050405020304" pitchFamily="18" charset="0"/>
                <a:ea typeface="Baskerville" panose="02020502070401020303" pitchFamily="18" charset="0"/>
                <a:cs typeface="Didot" panose="02000503000000020003" pitchFamily="2" charset="-79"/>
                <a:sym typeface="Arial" panose="020B0604020202020204" pitchFamily="34" charset="0"/>
              </a:rPr>
              <a:t> </a:t>
            </a:r>
            <a:r>
              <a:rPr lang="en-US" altLang="zh-TW" sz="2000" b="1">
                <a:latin typeface="Times" panose="02020603050405020304" pitchFamily="18" charset="0"/>
                <a:ea typeface="Baskerville" panose="02020502070401020303" pitchFamily="18" charset="0"/>
                <a:cs typeface="Didot" panose="02000503000000020003" pitchFamily="2" charset="-79"/>
                <a:sym typeface="Arial" panose="020B0604020202020204" pitchFamily="34" charset="0"/>
              </a:rPr>
              <a:t>Innovation</a:t>
            </a:r>
            <a:r>
              <a:rPr lang="zh-TW" altLang="en-US" sz="2000" b="1">
                <a:latin typeface="Times" panose="02020603050405020304" pitchFamily="18" charset="0"/>
                <a:ea typeface="Baskerville" panose="02020502070401020303" pitchFamily="18" charset="0"/>
                <a:cs typeface="Didot" panose="02000503000000020003" pitchFamily="2" charset="-79"/>
                <a:sym typeface="Arial" panose="020B0604020202020204" pitchFamily="34" charset="0"/>
              </a:rPr>
              <a:t> </a:t>
            </a:r>
            <a:r>
              <a:rPr lang="en-US" altLang="zh-TW" sz="2000" b="1">
                <a:latin typeface="Times" panose="02020603050405020304" pitchFamily="18" charset="0"/>
                <a:ea typeface="Baskerville" panose="02020502070401020303" pitchFamily="18" charset="0"/>
                <a:cs typeface="Didot" panose="02000503000000020003" pitchFamily="2" charset="-79"/>
                <a:sym typeface="Arial" panose="020B0604020202020204" pitchFamily="34" charset="0"/>
              </a:rPr>
              <a:t>of</a:t>
            </a:r>
            <a:r>
              <a:rPr lang="zh-TW" altLang="en-US" sz="2000" b="1">
                <a:latin typeface="Times" panose="02020603050405020304" pitchFamily="18" charset="0"/>
                <a:ea typeface="Baskerville" panose="02020502070401020303" pitchFamily="18" charset="0"/>
                <a:cs typeface="Didot" panose="02000503000000020003" pitchFamily="2" charset="-79"/>
                <a:sym typeface="Arial" panose="020B0604020202020204" pitchFamily="34" charset="0"/>
              </a:rPr>
              <a:t> </a:t>
            </a:r>
            <a:r>
              <a:rPr lang="en-US" altLang="zh-TW" sz="2000" b="1">
                <a:solidFill>
                  <a:srgbClr val="FF0000"/>
                </a:solidFill>
                <a:latin typeface="Times" panose="02020603050405020304" pitchFamily="18" charset="0"/>
                <a:ea typeface="Baskerville" panose="02020502070401020303" pitchFamily="18" charset="0"/>
                <a:cs typeface="Didot" panose="02000503000000020003" pitchFamily="2" charset="-79"/>
                <a:sym typeface="Arial" panose="020B0604020202020204" pitchFamily="34" charset="0"/>
              </a:rPr>
              <a:t>Health</a:t>
            </a:r>
            <a:r>
              <a:rPr lang="zh-TW" altLang="en-US" sz="2000" b="1">
                <a:solidFill>
                  <a:srgbClr val="FF0000"/>
                </a:solidFill>
                <a:latin typeface="Times" panose="02020603050405020304" pitchFamily="18" charset="0"/>
                <a:ea typeface="Baskerville" panose="02020502070401020303" pitchFamily="18" charset="0"/>
                <a:cs typeface="Didot" panose="02000503000000020003" pitchFamily="2" charset="-79"/>
                <a:sym typeface="Arial" panose="020B0604020202020204" pitchFamily="34" charset="0"/>
              </a:rPr>
              <a:t> </a:t>
            </a:r>
            <a:r>
              <a:rPr lang="en-US" altLang="zh-TW" sz="2000" b="1">
                <a:solidFill>
                  <a:srgbClr val="FF0000"/>
                </a:solidFill>
                <a:latin typeface="Times" panose="02020603050405020304" pitchFamily="18" charset="0"/>
                <a:ea typeface="Baskerville" panose="02020502070401020303" pitchFamily="18" charset="0"/>
                <a:cs typeface="Didot" panose="02000503000000020003" pitchFamily="2" charset="-79"/>
                <a:sym typeface="Arial" panose="020B0604020202020204" pitchFamily="34" charset="0"/>
              </a:rPr>
              <a:t>Care</a:t>
            </a:r>
            <a:r>
              <a:rPr lang="zh-TW" altLang="en-US" sz="2000" b="1">
                <a:solidFill>
                  <a:srgbClr val="FF0000"/>
                </a:solidFill>
                <a:latin typeface="Times" panose="02020603050405020304" pitchFamily="18" charset="0"/>
                <a:ea typeface="Baskerville" panose="02020502070401020303" pitchFamily="18" charset="0"/>
                <a:cs typeface="Didot" panose="02000503000000020003" pitchFamily="2" charset="-79"/>
                <a:sym typeface="Arial" panose="020B0604020202020204" pitchFamily="34" charset="0"/>
              </a:rPr>
              <a:t> </a:t>
            </a:r>
            <a:r>
              <a:rPr lang="en-US" altLang="zh-TW" sz="2000" b="1">
                <a:latin typeface="Times" panose="02020603050405020304" pitchFamily="18" charset="0"/>
                <a:ea typeface="Baskerville" panose="02020502070401020303" pitchFamily="18" charset="0"/>
                <a:cs typeface="Didot" panose="02000503000000020003" pitchFamily="2" charset="-79"/>
                <a:sym typeface="Arial" panose="020B0604020202020204" pitchFamily="34" charset="0"/>
              </a:rPr>
              <a:t>Textile</a:t>
            </a:r>
            <a:endParaRPr lang="en-US" altLang="en-US" sz="2000" b="1">
              <a:latin typeface="Times" panose="02020603050405020304" pitchFamily="18" charset="0"/>
              <a:ea typeface="Baskerville" panose="02020502070401020303" pitchFamily="18" charset="0"/>
              <a:cs typeface="Didot" panose="02000503000000020003" pitchFamily="2" charset="-79"/>
              <a:sym typeface="Arial" panose="020B0604020202020204" pitchFamily="34" charset="0"/>
            </a:endParaRP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728AC1B2-75CF-714F-AF21-DAA4684F8B6B}"/>
              </a:ext>
            </a:extLst>
          </p:cNvPr>
          <p:cNvSpPr/>
          <p:nvPr/>
        </p:nvSpPr>
        <p:spPr>
          <a:xfrm>
            <a:off x="0" y="0"/>
            <a:ext cx="12192000" cy="306388"/>
          </a:xfrm>
          <a:prstGeom prst="rect">
            <a:avLst/>
          </a:prstGeom>
          <a:solidFill>
            <a:srgbClr val="8DBAD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defRPr/>
            </a:pPr>
            <a:endParaRPr lang="en-US" altLang="zh-CN">
              <a:solidFill>
                <a:srgbClr val="FFFFFF"/>
              </a:solidFill>
              <a:ea typeface="SimSun" panose="02010600030101010101" pitchFamily="2" charset="-122"/>
            </a:endParaRPr>
          </a:p>
        </p:txBody>
      </p:sp>
      <p:sp>
        <p:nvSpPr>
          <p:cNvPr id="36877" name="TextBox 22">
            <a:extLst>
              <a:ext uri="{FF2B5EF4-FFF2-40B4-BE49-F238E27FC236}">
                <a16:creationId xmlns:a16="http://schemas.microsoft.com/office/drawing/2014/main" id="{60F165C8-9D68-4E00-8FF5-DFD2B3A2418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2625" y="20638"/>
            <a:ext cx="10826750" cy="266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zh-TW" sz="1100" b="1">
                <a:solidFill>
                  <a:schemeClr val="bg1"/>
                </a:solidFill>
                <a:latin typeface="Poppins Medium" pitchFamily="2" charset="0"/>
                <a:ea typeface="Montserrat" pitchFamily="2" charset="0"/>
                <a:cs typeface="Poppins Medium" pitchFamily="2" charset="0"/>
              </a:rPr>
              <a:t>MULTI-FUNCTIONS</a:t>
            </a:r>
            <a:r>
              <a:rPr lang="zh-TW" altLang="en-US" sz="1100" b="1">
                <a:solidFill>
                  <a:schemeClr val="bg1"/>
                </a:solidFill>
                <a:latin typeface="Poppins Medium" pitchFamily="2" charset="0"/>
                <a:ea typeface="Montserrat" pitchFamily="2" charset="0"/>
                <a:cs typeface="Poppins Medium" pitchFamily="2" charset="0"/>
              </a:rPr>
              <a:t> </a:t>
            </a:r>
            <a:r>
              <a:rPr lang="en-US" altLang="zh-TW" sz="1100" b="1">
                <a:solidFill>
                  <a:schemeClr val="bg1"/>
                </a:solidFill>
                <a:latin typeface="Poppins Medium" pitchFamily="2" charset="0"/>
                <a:ea typeface="Montserrat" pitchFamily="2" charset="0"/>
                <a:cs typeface="Poppins Medium" pitchFamily="2" charset="0"/>
              </a:rPr>
              <a:t>–</a:t>
            </a:r>
            <a:r>
              <a:rPr lang="zh-TW" altLang="en-US" sz="1100" b="1">
                <a:solidFill>
                  <a:schemeClr val="bg1"/>
                </a:solidFill>
                <a:latin typeface="Poppins Medium" pitchFamily="2" charset="0"/>
                <a:ea typeface="Montserrat" pitchFamily="2" charset="0"/>
                <a:cs typeface="Poppins Medium" pitchFamily="2" charset="0"/>
              </a:rPr>
              <a:t> </a:t>
            </a:r>
            <a:r>
              <a:rPr lang="en-US" altLang="zh-TW" sz="1100" b="1">
                <a:solidFill>
                  <a:srgbClr val="FFEC1E"/>
                </a:solidFill>
                <a:latin typeface="Poppins Medium" pitchFamily="2" charset="0"/>
                <a:ea typeface="Montserrat" pitchFamily="2" charset="0"/>
                <a:cs typeface="Poppins Medium" pitchFamily="2" charset="0"/>
              </a:rPr>
              <a:t>FAR</a:t>
            </a:r>
            <a:r>
              <a:rPr lang="zh-TW" altLang="en-US" sz="1100" b="1">
                <a:solidFill>
                  <a:srgbClr val="FFEC1E"/>
                </a:solidFill>
                <a:latin typeface="Poppins Medium" pitchFamily="2" charset="0"/>
                <a:ea typeface="Montserrat" pitchFamily="2" charset="0"/>
                <a:cs typeface="Poppins Medium" pitchFamily="2" charset="0"/>
              </a:rPr>
              <a:t> </a:t>
            </a:r>
            <a:r>
              <a:rPr lang="en-US" altLang="zh-TW" sz="1100" b="1">
                <a:solidFill>
                  <a:srgbClr val="FFEC1E"/>
                </a:solidFill>
                <a:latin typeface="Poppins Medium" pitchFamily="2" charset="0"/>
                <a:ea typeface="Montserrat" pitchFamily="2" charset="0"/>
                <a:cs typeface="Poppins Medium" pitchFamily="2" charset="0"/>
              </a:rPr>
              <a:t>INFRARED</a:t>
            </a:r>
          </a:p>
        </p:txBody>
      </p:sp>
      <p:sp>
        <p:nvSpPr>
          <p:cNvPr id="36878" name="Rectangle 46">
            <a:extLst>
              <a:ext uri="{FF2B5EF4-FFF2-40B4-BE49-F238E27FC236}">
                <a16:creationId xmlns:a16="http://schemas.microsoft.com/office/drawing/2014/main" id="{C3D5ADE7-3CCA-4C80-ACA0-204A7C070F72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5913" y="425450"/>
            <a:ext cx="4848225" cy="101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Clr>
                <a:srgbClr val="274E13"/>
              </a:buClr>
              <a:buSzPts val="1200"/>
              <a:buFont typeface="Playfair Display"/>
              <a:buNone/>
            </a:pPr>
            <a:r>
              <a:rPr lang="en-US" altLang="zh-TW" sz="3600" b="1">
                <a:solidFill>
                  <a:srgbClr val="1C6CB4"/>
                </a:solidFill>
                <a:latin typeface="Times" panose="02020603050405020304" pitchFamily="18" charset="0"/>
                <a:ea typeface="Baskerville SemiBold" pitchFamily="18" charset="0"/>
                <a:cs typeface="Didot" panose="02000503000000020003" pitchFamily="2" charset="-79"/>
                <a:sym typeface="Playfair Display"/>
              </a:rPr>
              <a:t>Multi-function</a:t>
            </a:r>
          </a:p>
          <a:p>
            <a:pPr eaLnBrk="1" hangingPunct="1">
              <a:lnSpc>
                <a:spcPct val="100000"/>
              </a:lnSpc>
              <a:spcBef>
                <a:spcPct val="0"/>
              </a:spcBef>
              <a:buClr>
                <a:srgbClr val="000000"/>
              </a:buClr>
              <a:buFont typeface="Arial" panose="020B0604020202020204" pitchFamily="34" charset="0"/>
              <a:buNone/>
            </a:pPr>
            <a:r>
              <a:rPr lang="en-US" altLang="zh-TW" sz="2400" b="1">
                <a:solidFill>
                  <a:schemeClr val="bg1"/>
                </a:solidFill>
                <a:latin typeface="Times" panose="02020603050405020304" pitchFamily="18" charset="0"/>
                <a:cs typeface="Arial" panose="020B0604020202020204" pitchFamily="34" charset="0"/>
                <a:sym typeface="Arial" panose="020B0604020202020204" pitchFamily="34" charset="0"/>
              </a:rPr>
              <a:t>Far</a:t>
            </a:r>
            <a:r>
              <a:rPr lang="zh-TW" altLang="en-US" sz="2400" b="1">
                <a:solidFill>
                  <a:schemeClr val="bg1"/>
                </a:solidFill>
                <a:latin typeface="Times" panose="02020603050405020304" pitchFamily="18" charset="0"/>
                <a:cs typeface="Arial" panose="020B0604020202020204" pitchFamily="34" charset="0"/>
                <a:sym typeface="Arial" panose="020B0604020202020204" pitchFamily="34" charset="0"/>
              </a:rPr>
              <a:t> </a:t>
            </a:r>
            <a:r>
              <a:rPr lang="en-US" altLang="zh-TW" sz="2400" b="1">
                <a:solidFill>
                  <a:schemeClr val="bg1"/>
                </a:solidFill>
                <a:latin typeface="Times" panose="02020603050405020304" pitchFamily="18" charset="0"/>
                <a:cs typeface="Arial" panose="020B0604020202020204" pitchFamily="34" charset="0"/>
                <a:sym typeface="Arial" panose="020B0604020202020204" pitchFamily="34" charset="0"/>
              </a:rPr>
              <a:t>Infrared</a:t>
            </a:r>
            <a:endParaRPr lang="en-US" altLang="zh-TW" sz="2400" b="1" baseline="30000">
              <a:solidFill>
                <a:schemeClr val="bg1"/>
              </a:solidFill>
              <a:latin typeface="Times" panose="02020603050405020304" pitchFamily="18" charset="0"/>
              <a:ea typeface="Baskerville SemiBold" pitchFamily="18" charset="0"/>
              <a:cs typeface="Didot" panose="02000503000000020003" pitchFamily="2" charset="-79"/>
              <a:sym typeface="Arial" panose="020B0604020202020204" pitchFamily="34" charset="0"/>
            </a:endParaRPr>
          </a:p>
        </p:txBody>
      </p:sp>
      <p:pic>
        <p:nvPicPr>
          <p:cNvPr id="36879" name="Picture 27">
            <a:extLst>
              <a:ext uri="{FF2B5EF4-FFF2-40B4-BE49-F238E27FC236}">
                <a16:creationId xmlns:a16="http://schemas.microsoft.com/office/drawing/2014/main" id="{363303C1-B25C-4856-9668-10710583E92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4925" y="3016250"/>
            <a:ext cx="2065338" cy="3841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6880" name="Picture 4">
            <a:extLst>
              <a:ext uri="{FF2B5EF4-FFF2-40B4-BE49-F238E27FC236}">
                <a16:creationId xmlns:a16="http://schemas.microsoft.com/office/drawing/2014/main" id="{46CB69D9-2C2F-4EE9-A19C-83B05E986F7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08125" y="3019425"/>
            <a:ext cx="2349500" cy="3838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914" name="Picture 10">
            <a:extLst>
              <a:ext uri="{FF2B5EF4-FFF2-40B4-BE49-F238E27FC236}">
                <a16:creationId xmlns:a16="http://schemas.microsoft.com/office/drawing/2014/main" id="{F1118944-6EAA-4A5E-AC8D-67E99EA9E1C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94881" y="5261768"/>
            <a:ext cx="541338" cy="592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7284" name="Google Shape;197;p31">
            <a:extLst>
              <a:ext uri="{FF2B5EF4-FFF2-40B4-BE49-F238E27FC236}">
                <a16:creationId xmlns:a16="http://schemas.microsoft.com/office/drawing/2014/main" id="{84F40CDF-8348-462B-832A-95D41524FDCF}"/>
              </a:ext>
            </a:extLst>
          </p:cNvPr>
          <p:cNvSpPr>
            <a:spLocks noChangeArrowheads="1"/>
          </p:cNvSpPr>
          <p:nvPr/>
        </p:nvSpPr>
        <p:spPr bwMode="auto">
          <a:xfrm>
            <a:off x="3776663" y="1300163"/>
            <a:ext cx="2154237" cy="42545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  <a:extLst/>
        </p:spPr>
        <p:txBody>
          <a:bodyPr lIns="121900" tIns="121900" rIns="121900" bIns="121900" anchor="ctr"/>
          <a:lstStyle>
            <a:lvl1pPr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  <a:lvl2pPr marL="742950" indent="-285750"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2pPr>
            <a:lvl3pPr marL="1143000" indent="-228600"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3pPr>
            <a:lvl4pPr marL="1600200" indent="-228600"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4pPr>
            <a:lvl5pPr marL="2057400" indent="-228600"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altLang="en-US" sz="1867"/>
          </a:p>
        </p:txBody>
      </p:sp>
      <p:pic>
        <p:nvPicPr>
          <p:cNvPr id="38917" name="Picture 2">
            <a:extLst>
              <a:ext uri="{FF2B5EF4-FFF2-40B4-BE49-F238E27FC236}">
                <a16:creationId xmlns:a16="http://schemas.microsoft.com/office/drawing/2014/main" id="{9D8C1AC4-7154-457F-9412-C4E8668AF53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94425" y="1136650"/>
            <a:ext cx="5997575" cy="1935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7293" name="Google Shape;263;p35">
            <a:extLst>
              <a:ext uri="{FF2B5EF4-FFF2-40B4-BE49-F238E27FC236}">
                <a16:creationId xmlns:a16="http://schemas.microsoft.com/office/drawing/2014/main" id="{25EC4ADB-65F8-4C0B-9FE9-B44330B08DD8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1960563"/>
            <a:ext cx="2965450" cy="111125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  <a:extLst/>
        </p:spPr>
        <p:txBody>
          <a:bodyPr lIns="121900" tIns="121900" rIns="121900" bIns="121900" anchor="ctr"/>
          <a:lstStyle>
            <a:lvl1pPr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  <a:lvl2pPr marL="742950" indent="-285750"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2pPr>
            <a:lvl3pPr marL="1143000" indent="-228600"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3pPr>
            <a:lvl4pPr marL="1600200" indent="-228600"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4pPr>
            <a:lvl5pPr marL="2057400" indent="-228600"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altLang="en-US" sz="1867">
              <a:solidFill>
                <a:srgbClr val="00B0F0"/>
              </a:solidFill>
            </a:endParaRPr>
          </a:p>
        </p:txBody>
      </p:sp>
      <p:pic>
        <p:nvPicPr>
          <p:cNvPr id="38919" name="Picture 27">
            <a:extLst>
              <a:ext uri="{FF2B5EF4-FFF2-40B4-BE49-F238E27FC236}">
                <a16:creationId xmlns:a16="http://schemas.microsoft.com/office/drawing/2014/main" id="{7BA944EB-C3AD-4699-A129-0BF6A8E96F4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8300" y="2016125"/>
            <a:ext cx="2265363" cy="936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8C662F13-0661-1241-BE09-B7AA50B775A8}"/>
              </a:ext>
            </a:extLst>
          </p:cNvPr>
          <p:cNvSpPr/>
          <p:nvPr/>
        </p:nvSpPr>
        <p:spPr>
          <a:xfrm>
            <a:off x="0" y="0"/>
            <a:ext cx="12192000" cy="306388"/>
          </a:xfrm>
          <a:prstGeom prst="rect">
            <a:avLst/>
          </a:prstGeom>
          <a:solidFill>
            <a:srgbClr val="8DBAD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defRPr/>
            </a:pPr>
            <a:endParaRPr lang="en-US" altLang="zh-CN">
              <a:solidFill>
                <a:srgbClr val="FFFFFF"/>
              </a:solidFill>
              <a:ea typeface="SimSun" panose="02010600030101010101" pitchFamily="2" charset="-122"/>
            </a:endParaRPr>
          </a:p>
        </p:txBody>
      </p:sp>
      <p:sp>
        <p:nvSpPr>
          <p:cNvPr id="38921" name="TextBox 20">
            <a:extLst>
              <a:ext uri="{FF2B5EF4-FFF2-40B4-BE49-F238E27FC236}">
                <a16:creationId xmlns:a16="http://schemas.microsoft.com/office/drawing/2014/main" id="{319AC492-4235-41FE-8CF3-D2B29DFB40E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2625" y="20638"/>
            <a:ext cx="10826750" cy="266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zh-TW" sz="1100" b="1">
                <a:solidFill>
                  <a:schemeClr val="bg1"/>
                </a:solidFill>
                <a:latin typeface="Poppins Medium" pitchFamily="2" charset="0"/>
                <a:ea typeface="Montserrat" pitchFamily="2" charset="0"/>
                <a:cs typeface="Poppins Medium" pitchFamily="2" charset="0"/>
              </a:rPr>
              <a:t>MULTI-FUNCTIONS</a:t>
            </a:r>
            <a:r>
              <a:rPr lang="zh-TW" altLang="en-US" sz="1100" b="1">
                <a:solidFill>
                  <a:schemeClr val="bg1"/>
                </a:solidFill>
                <a:latin typeface="Poppins Medium" pitchFamily="2" charset="0"/>
                <a:ea typeface="Montserrat" pitchFamily="2" charset="0"/>
                <a:cs typeface="Poppins Medium" pitchFamily="2" charset="0"/>
              </a:rPr>
              <a:t> </a:t>
            </a:r>
            <a:r>
              <a:rPr lang="en-US" altLang="zh-TW" sz="1100" b="1">
                <a:solidFill>
                  <a:schemeClr val="bg1"/>
                </a:solidFill>
                <a:latin typeface="Poppins Medium" pitchFamily="2" charset="0"/>
                <a:ea typeface="Montserrat" pitchFamily="2" charset="0"/>
                <a:cs typeface="Poppins Medium" pitchFamily="2" charset="0"/>
              </a:rPr>
              <a:t>–</a:t>
            </a:r>
            <a:r>
              <a:rPr lang="zh-TW" altLang="en-US" sz="1100" b="1">
                <a:solidFill>
                  <a:schemeClr val="bg1"/>
                </a:solidFill>
                <a:latin typeface="Poppins Medium" pitchFamily="2" charset="0"/>
                <a:ea typeface="Montserrat" pitchFamily="2" charset="0"/>
                <a:cs typeface="Poppins Medium" pitchFamily="2" charset="0"/>
              </a:rPr>
              <a:t> </a:t>
            </a:r>
            <a:r>
              <a:rPr lang="en-US" altLang="zh-TW" sz="1100" b="1">
                <a:solidFill>
                  <a:srgbClr val="FFEC1E"/>
                </a:solidFill>
                <a:latin typeface="Poppins Medium" pitchFamily="2" charset="0"/>
                <a:ea typeface="Montserrat" pitchFamily="2" charset="0"/>
                <a:cs typeface="Poppins Medium" pitchFamily="2" charset="0"/>
              </a:rPr>
              <a:t>FAR</a:t>
            </a:r>
            <a:r>
              <a:rPr lang="zh-TW" altLang="en-US" sz="1100" b="1">
                <a:solidFill>
                  <a:srgbClr val="FFEC1E"/>
                </a:solidFill>
                <a:latin typeface="Poppins Medium" pitchFamily="2" charset="0"/>
                <a:ea typeface="Montserrat" pitchFamily="2" charset="0"/>
                <a:cs typeface="Poppins Medium" pitchFamily="2" charset="0"/>
              </a:rPr>
              <a:t> </a:t>
            </a:r>
            <a:r>
              <a:rPr lang="en-US" altLang="zh-TW" sz="1100" b="1">
                <a:solidFill>
                  <a:srgbClr val="FFEC1E"/>
                </a:solidFill>
                <a:latin typeface="Poppins Medium" pitchFamily="2" charset="0"/>
                <a:ea typeface="Montserrat" pitchFamily="2" charset="0"/>
                <a:cs typeface="Poppins Medium" pitchFamily="2" charset="0"/>
              </a:rPr>
              <a:t>INFRARED</a:t>
            </a:r>
          </a:p>
        </p:txBody>
      </p:sp>
      <p:sp>
        <p:nvSpPr>
          <p:cNvPr id="38922" name="Google Shape;231;p33">
            <a:extLst>
              <a:ext uri="{FF2B5EF4-FFF2-40B4-BE49-F238E27FC236}">
                <a16:creationId xmlns:a16="http://schemas.microsoft.com/office/drawing/2014/main" id="{D8B996BF-2519-40E4-8910-D6708E85977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451206" y="5418137"/>
            <a:ext cx="1195387" cy="347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21900" tIns="121900" rIns="121900" bIns="121900" anchor="b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Clr>
                <a:srgbClr val="000000"/>
              </a:buClr>
              <a:buSzPts val="1100"/>
              <a:buFont typeface="Playfair Display"/>
              <a:buNone/>
            </a:pPr>
            <a:r>
              <a:rPr lang="en-US" altLang="zh-TW" sz="1600" b="1" dirty="0">
                <a:latin typeface="Times" panose="02020603050405020304" pitchFamily="18" charset="0"/>
                <a:ea typeface="Baskerville SemiBold" pitchFamily="18" charset="0"/>
                <a:cs typeface="Didot" panose="02000503000000020003" pitchFamily="2" charset="-79"/>
                <a:sym typeface="Playfair Display"/>
              </a:rPr>
              <a:t>Clean</a:t>
            </a:r>
            <a:r>
              <a:rPr lang="zh-TW" altLang="en-US" sz="1600" b="1" dirty="0">
                <a:latin typeface="Times" panose="02020603050405020304" pitchFamily="18" charset="0"/>
                <a:ea typeface="Baskerville SemiBold" pitchFamily="18" charset="0"/>
                <a:cs typeface="Didot" panose="02000503000000020003" pitchFamily="2" charset="-79"/>
                <a:sym typeface="Playfair Display"/>
              </a:rPr>
              <a:t> </a:t>
            </a:r>
            <a:r>
              <a:rPr lang="en-US" altLang="zh-TW" sz="1600" b="1" dirty="0">
                <a:latin typeface="Times" panose="02020603050405020304" pitchFamily="18" charset="0"/>
                <a:ea typeface="Baskerville SemiBold" pitchFamily="18" charset="0"/>
                <a:cs typeface="Didot" panose="02000503000000020003" pitchFamily="2" charset="-79"/>
                <a:sym typeface="Playfair Display"/>
              </a:rPr>
              <a:t>Cut</a:t>
            </a:r>
            <a:endParaRPr lang="en-US" altLang="en-US" sz="1600" b="1" dirty="0">
              <a:latin typeface="Times" panose="02020603050405020304" pitchFamily="18" charset="0"/>
              <a:ea typeface="Baskerville SemiBold" pitchFamily="18" charset="0"/>
              <a:cs typeface="Didot" panose="02000503000000020003" pitchFamily="2" charset="-79"/>
              <a:sym typeface="Playfair Display"/>
            </a:endParaRPr>
          </a:p>
        </p:txBody>
      </p:sp>
      <p:pic>
        <p:nvPicPr>
          <p:cNvPr id="38923" name="Picture 5">
            <a:extLst>
              <a:ext uri="{FF2B5EF4-FFF2-40B4-BE49-F238E27FC236}">
                <a16:creationId xmlns:a16="http://schemas.microsoft.com/office/drawing/2014/main" id="{5BF54DF5-9E6B-4A75-9BCC-CF15767DE28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90188" y="4324350"/>
            <a:ext cx="1497012" cy="2187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8924" name="Picture 7">
            <a:extLst>
              <a:ext uri="{FF2B5EF4-FFF2-40B4-BE49-F238E27FC236}">
                <a16:creationId xmlns:a16="http://schemas.microsoft.com/office/drawing/2014/main" id="{44D4F1AB-89BD-4BA1-82E9-582F2E93EE6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23300" y="4343400"/>
            <a:ext cx="1627188" cy="2168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8925" name="Picture 9">
            <a:extLst>
              <a:ext uri="{FF2B5EF4-FFF2-40B4-BE49-F238E27FC236}">
                <a16:creationId xmlns:a16="http://schemas.microsoft.com/office/drawing/2014/main" id="{C7B3C09E-E959-4964-A265-21412CF6C90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350" y="3071813"/>
            <a:ext cx="2706688" cy="3786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8926" name="Picture 11">
            <a:extLst>
              <a:ext uri="{FF2B5EF4-FFF2-40B4-BE49-F238E27FC236}">
                <a16:creationId xmlns:a16="http://schemas.microsoft.com/office/drawing/2014/main" id="{E65AC710-FDC0-465E-B586-30905BAF3AB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15075" y="4343400"/>
            <a:ext cx="2168525" cy="2168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2" name="Google Shape;197;p31">
            <a:extLst>
              <a:ext uri="{FF2B5EF4-FFF2-40B4-BE49-F238E27FC236}">
                <a16:creationId xmlns:a16="http://schemas.microsoft.com/office/drawing/2014/main" id="{5CABAFF6-6DD3-B248-B8BD-A9C023BB536B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977900"/>
            <a:ext cx="3267075" cy="441325"/>
          </a:xfrm>
          <a:prstGeom prst="rect">
            <a:avLst/>
          </a:prstGeom>
          <a:solidFill>
            <a:srgbClr val="8DBADB"/>
          </a:solidFill>
          <a:ln>
            <a:noFill/>
          </a:ln>
          <a:extLst/>
        </p:spPr>
        <p:txBody>
          <a:bodyPr lIns="121900" tIns="121900" rIns="121900" bIns="121900" anchor="ctr"/>
          <a:lstStyle>
            <a:lvl1pPr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  <a:lvl2pPr marL="742950" indent="-285750"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2pPr>
            <a:lvl3pPr marL="1143000" indent="-228600"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3pPr>
            <a:lvl4pPr marL="1600200" indent="-228600"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4pPr>
            <a:lvl5pPr marL="2057400" indent="-228600"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altLang="en-US" sz="1867" dirty="0"/>
          </a:p>
        </p:txBody>
      </p:sp>
      <p:sp>
        <p:nvSpPr>
          <p:cNvPr id="38928" name="Rectangle 46">
            <a:extLst>
              <a:ext uri="{FF2B5EF4-FFF2-40B4-BE49-F238E27FC236}">
                <a16:creationId xmlns:a16="http://schemas.microsoft.com/office/drawing/2014/main" id="{57A78C12-DC1B-4339-AA63-404E9C774763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5913" y="425450"/>
            <a:ext cx="4848225" cy="101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Clr>
                <a:srgbClr val="274E13"/>
              </a:buClr>
              <a:buSzPts val="1200"/>
              <a:buFont typeface="Playfair Display"/>
              <a:buNone/>
            </a:pPr>
            <a:r>
              <a:rPr lang="en-US" altLang="zh-TW" sz="3600" b="1">
                <a:solidFill>
                  <a:srgbClr val="1C6CB4"/>
                </a:solidFill>
                <a:latin typeface="Times" panose="02020603050405020304" pitchFamily="18" charset="0"/>
                <a:ea typeface="Baskerville SemiBold" pitchFamily="18" charset="0"/>
                <a:cs typeface="Didot" panose="02000503000000020003" pitchFamily="2" charset="-79"/>
                <a:sym typeface="Playfair Display"/>
              </a:rPr>
              <a:t>Multi-function</a:t>
            </a:r>
          </a:p>
          <a:p>
            <a:pPr eaLnBrk="1" hangingPunct="1">
              <a:lnSpc>
                <a:spcPct val="100000"/>
              </a:lnSpc>
              <a:spcBef>
                <a:spcPct val="0"/>
              </a:spcBef>
              <a:buClr>
                <a:srgbClr val="000000"/>
              </a:buClr>
              <a:buFont typeface="Arial" panose="020B0604020202020204" pitchFamily="34" charset="0"/>
              <a:buNone/>
            </a:pPr>
            <a:r>
              <a:rPr lang="en-US" altLang="zh-TW" sz="2400" b="1">
                <a:solidFill>
                  <a:schemeClr val="bg1"/>
                </a:solidFill>
                <a:latin typeface="Times" panose="02020603050405020304" pitchFamily="18" charset="0"/>
                <a:cs typeface="Arial" panose="020B0604020202020204" pitchFamily="34" charset="0"/>
                <a:sym typeface="Arial" panose="020B0604020202020204" pitchFamily="34" charset="0"/>
              </a:rPr>
              <a:t>Far</a:t>
            </a:r>
            <a:r>
              <a:rPr lang="zh-TW" altLang="en-US" sz="2400" b="1">
                <a:solidFill>
                  <a:schemeClr val="bg1"/>
                </a:solidFill>
                <a:latin typeface="Times" panose="02020603050405020304" pitchFamily="18" charset="0"/>
                <a:cs typeface="Arial" panose="020B0604020202020204" pitchFamily="34" charset="0"/>
                <a:sym typeface="Arial" panose="020B0604020202020204" pitchFamily="34" charset="0"/>
              </a:rPr>
              <a:t> </a:t>
            </a:r>
            <a:r>
              <a:rPr lang="en-US" altLang="zh-TW" sz="2400" b="1">
                <a:solidFill>
                  <a:schemeClr val="bg1"/>
                </a:solidFill>
                <a:latin typeface="Times" panose="02020603050405020304" pitchFamily="18" charset="0"/>
                <a:cs typeface="Arial" panose="020B0604020202020204" pitchFamily="34" charset="0"/>
                <a:sym typeface="Arial" panose="020B0604020202020204" pitchFamily="34" charset="0"/>
              </a:rPr>
              <a:t>Infrared</a:t>
            </a:r>
            <a:endParaRPr lang="en-US" altLang="zh-TW" sz="2400" b="1" baseline="30000">
              <a:solidFill>
                <a:schemeClr val="bg1"/>
              </a:solidFill>
              <a:latin typeface="Times" panose="02020603050405020304" pitchFamily="18" charset="0"/>
              <a:ea typeface="Baskerville SemiBold" pitchFamily="18" charset="0"/>
              <a:cs typeface="Didot" panose="02000503000000020003" pitchFamily="2" charset="-79"/>
              <a:sym typeface="Arial" panose="020B0604020202020204" pitchFamily="34" charset="0"/>
            </a:endParaRPr>
          </a:p>
        </p:txBody>
      </p:sp>
      <p:sp>
        <p:nvSpPr>
          <p:cNvPr id="38929" name="Rectangle 135">
            <a:extLst>
              <a:ext uri="{FF2B5EF4-FFF2-40B4-BE49-F238E27FC236}">
                <a16:creationId xmlns:a16="http://schemas.microsoft.com/office/drawing/2014/main" id="{7B7284FA-2416-43C5-9601-B6CB7343675D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65563" y="2108200"/>
            <a:ext cx="1217000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zh-TW" sz="1200" dirty="0">
                <a:latin typeface="Arial" panose="020B0604020202020204" pitchFamily="34" charset="0"/>
                <a:ea typeface="Open Sans Light"/>
                <a:cs typeface="Arial" panose="020B0604020202020204" pitchFamily="34" charset="0"/>
                <a:sym typeface="Open Sans Light"/>
              </a:rPr>
              <a:t>28%</a:t>
            </a:r>
            <a:r>
              <a:rPr lang="zh-TW" altLang="en-US" sz="1200" dirty="0">
                <a:latin typeface="Arial" panose="020B0604020202020204" pitchFamily="34" charset="0"/>
                <a:ea typeface="Open Sans Light"/>
                <a:cs typeface="Arial" panose="020B0604020202020204" pitchFamily="34" charset="0"/>
                <a:sym typeface="Open Sans Light"/>
              </a:rPr>
              <a:t>  </a:t>
            </a:r>
            <a:r>
              <a:rPr lang="en-US" altLang="zh-TW" sz="1200" dirty="0">
                <a:latin typeface="Arial" panose="020B0604020202020204" pitchFamily="34" charset="0"/>
                <a:ea typeface="Open Sans Light"/>
                <a:cs typeface="Arial" panose="020B0604020202020204" pitchFamily="34" charset="0"/>
                <a:sym typeface="Open Sans Light"/>
              </a:rPr>
              <a:t> Elastane</a:t>
            </a:r>
            <a:endParaRPr lang="en-US" altLang="en-US" sz="1200" dirty="0">
              <a:latin typeface="Arial" panose="020B0604020202020204" pitchFamily="34" charset="0"/>
              <a:ea typeface="Open Sans Light"/>
              <a:cs typeface="Arial" panose="020B0604020202020204" pitchFamily="34" charset="0"/>
            </a:endParaRPr>
          </a:p>
        </p:txBody>
      </p:sp>
      <p:sp>
        <p:nvSpPr>
          <p:cNvPr id="38930" name="Rectangle 136">
            <a:extLst>
              <a:ext uri="{FF2B5EF4-FFF2-40B4-BE49-F238E27FC236}">
                <a16:creationId xmlns:a16="http://schemas.microsoft.com/office/drawing/2014/main" id="{4729562B-559C-4015-8588-7D25D9397D33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65563" y="2551113"/>
            <a:ext cx="1183337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zh-TW" sz="1200" dirty="0">
                <a:latin typeface="Arial" panose="020B0604020202020204" pitchFamily="34" charset="0"/>
                <a:cs typeface="Arial" panose="020B0604020202020204" pitchFamily="34" charset="0"/>
                <a:sym typeface="Open Sans Light"/>
              </a:rPr>
              <a:t>56” X 150</a:t>
            </a:r>
            <a:r>
              <a:rPr lang="zh-TW" altLang="en-US" sz="1200" dirty="0">
                <a:latin typeface="Arial" panose="020B0604020202020204" pitchFamily="34" charset="0"/>
                <a:cs typeface="Arial" panose="020B0604020202020204" pitchFamily="34" charset="0"/>
                <a:sym typeface="Open Sans Light"/>
              </a:rPr>
              <a:t> </a:t>
            </a:r>
            <a:r>
              <a:rPr lang="en-US" altLang="zh-TW" sz="1200" dirty="0" err="1">
                <a:latin typeface="Arial" panose="020B0604020202020204" pitchFamily="34" charset="0"/>
                <a:cs typeface="Arial" panose="020B0604020202020204" pitchFamily="34" charset="0"/>
                <a:sym typeface="Open Sans Light"/>
              </a:rPr>
              <a:t>gsm</a:t>
            </a:r>
            <a:endParaRPr lang="en-US" altLang="en-US" sz="1200" dirty="0">
              <a:latin typeface="Arial" panose="020B0604020202020204" pitchFamily="34" charset="0"/>
              <a:ea typeface="新細明體" panose="02020500000000000000" pitchFamily="18" charset="-120"/>
              <a:cs typeface="Arial" panose="020B0604020202020204" pitchFamily="34" charset="0"/>
            </a:endParaRPr>
          </a:p>
        </p:txBody>
      </p:sp>
      <p:sp>
        <p:nvSpPr>
          <p:cNvPr id="38931" name="Rectangle 138">
            <a:extLst>
              <a:ext uri="{FF2B5EF4-FFF2-40B4-BE49-F238E27FC236}">
                <a16:creationId xmlns:a16="http://schemas.microsoft.com/office/drawing/2014/main" id="{F1425811-27AB-4A86-A9B1-803993C3F25D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65563" y="1824038"/>
            <a:ext cx="2020887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zh-TW" sz="1200" dirty="0">
                <a:latin typeface="Arial" panose="020B0604020202020204" pitchFamily="34" charset="0"/>
                <a:ea typeface="Open Sans Light"/>
                <a:cs typeface="Arial" panose="020B0604020202020204" pitchFamily="34" charset="0"/>
                <a:sym typeface="Open Sans Light"/>
              </a:rPr>
              <a:t>72%</a:t>
            </a:r>
            <a:r>
              <a:rPr lang="zh-TW" altLang="en-US" sz="1200" dirty="0">
                <a:latin typeface="Arial" panose="020B0604020202020204" pitchFamily="34" charset="0"/>
                <a:ea typeface="Open Sans Light"/>
                <a:cs typeface="Arial" panose="020B0604020202020204" pitchFamily="34" charset="0"/>
                <a:sym typeface="Open Sans Light"/>
              </a:rPr>
              <a:t>  </a:t>
            </a:r>
            <a:r>
              <a:rPr lang="en-US" altLang="zh-TW" sz="1200" dirty="0">
                <a:latin typeface="Arial" panose="020B0604020202020204" pitchFamily="34" charset="0"/>
                <a:ea typeface="Open Sans Light"/>
                <a:cs typeface="Arial" panose="020B0604020202020204" pitchFamily="34" charset="0"/>
                <a:sym typeface="Open Sans Light"/>
              </a:rPr>
              <a:t> Nylon</a:t>
            </a:r>
            <a:r>
              <a:rPr lang="zh-TW" altLang="en-US" sz="1200" dirty="0">
                <a:latin typeface="Arial" panose="020B0604020202020204" pitchFamily="34" charset="0"/>
                <a:ea typeface="Open Sans Light"/>
                <a:cs typeface="Arial" panose="020B0604020202020204" pitchFamily="34" charset="0"/>
                <a:sym typeface="Open Sans Light"/>
              </a:rPr>
              <a:t> </a:t>
            </a:r>
            <a:r>
              <a:rPr lang="en-US" altLang="zh-TW" sz="1200" dirty="0">
                <a:latin typeface="Arial" panose="020B0604020202020204" pitchFamily="34" charset="0"/>
                <a:ea typeface="Open Sans Light"/>
                <a:cs typeface="Arial" panose="020B0604020202020204" pitchFamily="34" charset="0"/>
                <a:sym typeface="Open Sans Light"/>
              </a:rPr>
              <a:t>(FIR)</a:t>
            </a:r>
            <a:endParaRPr lang="en-US" altLang="en-US" sz="1200" dirty="0">
              <a:latin typeface="Arial" panose="020B0604020202020204" pitchFamily="34" charset="0"/>
              <a:ea typeface="Open Sans Light"/>
              <a:cs typeface="Arial" panose="020B0604020202020204" pitchFamily="34" charset="0"/>
            </a:endParaRPr>
          </a:p>
        </p:txBody>
      </p:sp>
      <p:sp>
        <p:nvSpPr>
          <p:cNvPr id="38933" name="Google Shape;231;p33">
            <a:extLst>
              <a:ext uri="{FF2B5EF4-FFF2-40B4-BE49-F238E27FC236}">
                <a16:creationId xmlns:a16="http://schemas.microsoft.com/office/drawing/2014/main" id="{2FC87ABC-54F0-474F-AA0A-EA25555C25B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72622" y="1397794"/>
            <a:ext cx="1997075" cy="346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21900" tIns="121900" rIns="121900" bIns="121900" anchor="b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Clr>
                <a:srgbClr val="000000"/>
              </a:buClr>
              <a:buSzPts val="1100"/>
              <a:buFont typeface="Playfair Display"/>
              <a:buNone/>
            </a:pPr>
            <a:r>
              <a:rPr lang="en-US" altLang="zh-TW" sz="1600" b="1" dirty="0">
                <a:latin typeface="Times" panose="02020603050405020304" pitchFamily="18" charset="0"/>
                <a:ea typeface="Baskerville SemiBold" pitchFamily="18" charset="0"/>
                <a:cs typeface="Didot" panose="02000503000000020003" pitchFamily="2" charset="-79"/>
                <a:sym typeface="Playfair Display"/>
              </a:rPr>
              <a:t>SR-15789(TF)</a:t>
            </a:r>
            <a:endParaRPr lang="en-US" altLang="en-US" sz="1600" b="1" dirty="0">
              <a:latin typeface="Times" panose="02020603050405020304" pitchFamily="18" charset="0"/>
              <a:ea typeface="Baskerville SemiBold" pitchFamily="18" charset="0"/>
              <a:cs typeface="Didot" panose="02000503000000020003" pitchFamily="2" charset="-79"/>
              <a:sym typeface="Playfair Display"/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Google Shape;462;p42">
            <a:extLst>
              <a:ext uri="{FF2B5EF4-FFF2-40B4-BE49-F238E27FC236}">
                <a16:creationId xmlns:a16="http://schemas.microsoft.com/office/drawing/2014/main" id="{017BC676-926D-AE47-9265-5BB465C68130}"/>
              </a:ext>
            </a:extLst>
          </p:cNvPr>
          <p:cNvSpPr>
            <a:spLocks noChangeArrowheads="1"/>
          </p:cNvSpPr>
          <p:nvPr/>
        </p:nvSpPr>
        <p:spPr bwMode="auto">
          <a:xfrm>
            <a:off x="-1588" y="1930400"/>
            <a:ext cx="12193588" cy="3557588"/>
          </a:xfrm>
          <a:prstGeom prst="rect">
            <a:avLst/>
          </a:prstGeom>
          <a:solidFill>
            <a:srgbClr val="BCDBE7">
              <a:alpha val="30000"/>
            </a:srgbClr>
          </a:solidFill>
          <a:ln>
            <a:noFill/>
          </a:ln>
        </p:spPr>
        <p:txBody>
          <a:bodyPr lIns="121900" tIns="121900" rIns="121900" bIns="121900" anchor="ctr"/>
          <a:lstStyle>
            <a:lvl1pPr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  <a:lvl2pPr marL="742950" indent="-285750"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2pPr>
            <a:lvl3pPr marL="1143000" indent="-228600"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3pPr>
            <a:lvl4pPr marL="1600200" indent="-228600"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4pPr>
            <a:lvl5pPr marL="2057400" indent="-228600"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altLang="en-US" sz="1867"/>
          </a:p>
        </p:txBody>
      </p:sp>
      <p:sp>
        <p:nvSpPr>
          <p:cNvPr id="44" name="Rounded Rectangle 43">
            <a:extLst>
              <a:ext uri="{FF2B5EF4-FFF2-40B4-BE49-F238E27FC236}">
                <a16:creationId xmlns:a16="http://schemas.microsoft.com/office/drawing/2014/main" id="{CD0447FE-3B1B-D94E-9DF9-02636F21B003}"/>
              </a:ext>
            </a:extLst>
          </p:cNvPr>
          <p:cNvSpPr/>
          <p:nvPr/>
        </p:nvSpPr>
        <p:spPr bwMode="auto">
          <a:xfrm>
            <a:off x="4052888" y="4292600"/>
            <a:ext cx="1212850" cy="198438"/>
          </a:xfrm>
          <a:prstGeom prst="roundRect">
            <a:avLst/>
          </a:prstGeom>
          <a:solidFill>
            <a:srgbClr val="DD854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1D0F66AB-8B06-9240-8031-22831C80C9B4}"/>
              </a:ext>
            </a:extLst>
          </p:cNvPr>
          <p:cNvSpPr/>
          <p:nvPr/>
        </p:nvSpPr>
        <p:spPr>
          <a:xfrm>
            <a:off x="0" y="0"/>
            <a:ext cx="12192000" cy="306388"/>
          </a:xfrm>
          <a:prstGeom prst="rect">
            <a:avLst/>
          </a:prstGeom>
          <a:solidFill>
            <a:srgbClr val="8DBAD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5772889E-2ACA-FB4A-A413-A52A80FD1991}"/>
              </a:ext>
            </a:extLst>
          </p:cNvPr>
          <p:cNvSpPr txBox="1"/>
          <p:nvPr/>
        </p:nvSpPr>
        <p:spPr bwMode="auto">
          <a:xfrm>
            <a:off x="682625" y="20638"/>
            <a:ext cx="10826750" cy="26670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TW" sz="1100" b="1" spc="150" dirty="0">
                <a:solidFill>
                  <a:srgbClr val="FFED1E"/>
                </a:solidFill>
                <a:latin typeface="Poppins Medium" pitchFamily="2" charset="77"/>
                <a:ea typeface="Montserrat" charset="0"/>
                <a:cs typeface="Poppins Medium" pitchFamily="2" charset="77"/>
              </a:rPr>
              <a:t>FUNCTIONALITY</a:t>
            </a:r>
            <a:r>
              <a:rPr lang="zh-TW" altLang="en-US" sz="1100" b="1" spc="150" dirty="0">
                <a:solidFill>
                  <a:srgbClr val="FFED1E"/>
                </a:solidFill>
                <a:latin typeface="Poppins Medium" pitchFamily="2" charset="77"/>
                <a:ea typeface="Montserrat" charset="0"/>
                <a:cs typeface="Poppins Medium" pitchFamily="2" charset="77"/>
              </a:rPr>
              <a:t> </a:t>
            </a:r>
            <a:r>
              <a:rPr lang="en-US" altLang="zh-TW" sz="1100" b="1" spc="150" dirty="0">
                <a:solidFill>
                  <a:srgbClr val="FFED1E"/>
                </a:solidFill>
                <a:latin typeface="Poppins Medium" pitchFamily="2" charset="77"/>
                <a:ea typeface="Montserrat" charset="0"/>
                <a:cs typeface="Poppins Medium" pitchFamily="2" charset="77"/>
              </a:rPr>
              <a:t>–</a:t>
            </a:r>
            <a:r>
              <a:rPr lang="zh-TW" altLang="en-US" sz="1100" b="1" spc="150" dirty="0">
                <a:solidFill>
                  <a:srgbClr val="FFED1E"/>
                </a:solidFill>
                <a:latin typeface="Poppins Medium" pitchFamily="2" charset="77"/>
                <a:ea typeface="Montserrat" charset="0"/>
                <a:cs typeface="Poppins Medium" pitchFamily="2" charset="77"/>
              </a:rPr>
              <a:t> </a:t>
            </a:r>
            <a:r>
              <a:rPr lang="en-US" altLang="zh-TW" sz="1100" b="1" spc="150" dirty="0">
                <a:solidFill>
                  <a:srgbClr val="FFED1E"/>
                </a:solidFill>
                <a:latin typeface="Poppins Medium" pitchFamily="2" charset="77"/>
                <a:ea typeface="Montserrat" charset="0"/>
                <a:cs typeface="Poppins Medium" pitchFamily="2" charset="77"/>
              </a:rPr>
              <a:t>DEODORIZING</a:t>
            </a:r>
            <a:endParaRPr lang="en-US" sz="1100" b="1" spc="150" dirty="0">
              <a:solidFill>
                <a:schemeClr val="bg1"/>
              </a:solidFill>
              <a:latin typeface="Poppins Medium" pitchFamily="2" charset="77"/>
              <a:ea typeface="Montserrat" charset="0"/>
              <a:cs typeface="Poppins Medium" pitchFamily="2" charset="77"/>
            </a:endParaRPr>
          </a:p>
        </p:txBody>
      </p:sp>
      <p:sp>
        <p:nvSpPr>
          <p:cNvPr id="50181" name="Google Shape;474;p42">
            <a:extLst>
              <a:ext uri="{FF2B5EF4-FFF2-40B4-BE49-F238E27FC236}">
                <a16:creationId xmlns:a16="http://schemas.microsoft.com/office/drawing/2014/main" id="{365908B5-8D46-47FE-9B11-398D035594B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542338" y="3773488"/>
            <a:ext cx="3225800" cy="863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21900" tIns="121900" rIns="121900" bIns="121900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Clr>
                <a:srgbClr val="274E13"/>
              </a:buClr>
              <a:buSzPts val="2800"/>
              <a:buFont typeface="Playfair Display"/>
              <a:buNone/>
            </a:pPr>
            <a:r>
              <a:rPr lang="en-US" altLang="zh-TW" sz="1200">
                <a:latin typeface="Times" panose="02020603050405020304" pitchFamily="18" charset="0"/>
                <a:ea typeface="Baskerville" pitchFamily="18" charset="0"/>
                <a:cs typeface="Didot" pitchFamily="2" charset="-79"/>
                <a:sym typeface="Playfair Display"/>
              </a:rPr>
              <a:t>Fall in love with the </a:t>
            </a:r>
            <a:r>
              <a:rPr lang="en-US" altLang="zh-TW" sz="1200" b="1">
                <a:latin typeface="Times" panose="02020603050405020304" pitchFamily="18" charset="0"/>
                <a:ea typeface="Baskerville" pitchFamily="18" charset="0"/>
                <a:cs typeface="Didot" pitchFamily="2" charset="-79"/>
                <a:sym typeface="Playfair Display"/>
              </a:rPr>
              <a:t>unbeatable </a:t>
            </a:r>
          </a:p>
          <a:p>
            <a:pPr algn="ctr" eaLnBrk="1" hangingPunct="1">
              <a:lnSpc>
                <a:spcPct val="100000"/>
              </a:lnSpc>
              <a:spcBef>
                <a:spcPct val="0"/>
              </a:spcBef>
              <a:buClr>
                <a:srgbClr val="274E13"/>
              </a:buClr>
              <a:buSzPts val="2800"/>
              <a:buFont typeface="Playfair Display"/>
              <a:buNone/>
            </a:pPr>
            <a:r>
              <a:rPr lang="en-US" altLang="zh-TW" sz="1200" b="1">
                <a:latin typeface="Times" panose="02020603050405020304" pitchFamily="18" charset="0"/>
                <a:ea typeface="Baskerville" pitchFamily="18" charset="0"/>
                <a:cs typeface="Didot" pitchFamily="2" charset="-79"/>
                <a:sym typeface="Playfair Display"/>
              </a:rPr>
              <a:t>second-skin</a:t>
            </a:r>
            <a:r>
              <a:rPr lang="en-US" altLang="zh-TW" sz="1200">
                <a:latin typeface="Times" panose="02020603050405020304" pitchFamily="18" charset="0"/>
                <a:ea typeface="Baskerville" pitchFamily="18" charset="0"/>
                <a:cs typeface="Didot" pitchFamily="2" charset="-79"/>
                <a:sym typeface="Playfair Display"/>
              </a:rPr>
              <a:t> feeling. It is an </a:t>
            </a:r>
            <a:r>
              <a:rPr lang="en-US" altLang="zh-TW" sz="1200" b="1">
                <a:latin typeface="Times" panose="02020603050405020304" pitchFamily="18" charset="0"/>
                <a:ea typeface="Baskerville" pitchFamily="18" charset="0"/>
                <a:cs typeface="Didot" pitchFamily="2" charset="-79"/>
                <a:sym typeface="Playfair Display"/>
              </a:rPr>
              <a:t>incomparable feeling </a:t>
            </a:r>
            <a:r>
              <a:rPr lang="en-US" altLang="zh-TW" sz="1200">
                <a:latin typeface="Times" panose="02020603050405020304" pitchFamily="18" charset="0"/>
                <a:ea typeface="Baskerville" pitchFamily="18" charset="0"/>
                <a:cs typeface="Didot" pitchFamily="2" charset="-79"/>
                <a:sym typeface="Playfair Display"/>
              </a:rPr>
              <a:t>of </a:t>
            </a:r>
            <a:r>
              <a:rPr lang="en-US" altLang="zh-TW" sz="1200" b="1">
                <a:latin typeface="Times" panose="02020603050405020304" pitchFamily="18" charset="0"/>
                <a:ea typeface="Baskerville" pitchFamily="18" charset="0"/>
                <a:cs typeface="Didot" pitchFamily="2" charset="-79"/>
                <a:sym typeface="Playfair Display"/>
              </a:rPr>
              <a:t>freshness, lightness and flexibility </a:t>
            </a:r>
            <a:r>
              <a:rPr lang="en-US" altLang="zh-TW" sz="1200">
                <a:latin typeface="Times" panose="02020603050405020304" pitchFamily="18" charset="0"/>
                <a:ea typeface="Baskerville" pitchFamily="18" charset="0"/>
                <a:cs typeface="Didot" pitchFamily="2" charset="-79"/>
                <a:sym typeface="Playfair Display"/>
              </a:rPr>
              <a:t>all days long. Wear it and love it.</a:t>
            </a:r>
          </a:p>
        </p:txBody>
      </p:sp>
      <p:pic>
        <p:nvPicPr>
          <p:cNvPr id="50182" name="Picture 27">
            <a:extLst>
              <a:ext uri="{FF2B5EF4-FFF2-40B4-BE49-F238E27FC236}">
                <a16:creationId xmlns:a16="http://schemas.microsoft.com/office/drawing/2014/main" id="{8F378F9A-6664-43AF-9721-BE96990CF89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55150" y="3463925"/>
            <a:ext cx="1400175" cy="2174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0183" name="Picture 29">
            <a:extLst>
              <a:ext uri="{FF2B5EF4-FFF2-40B4-BE49-F238E27FC236}">
                <a16:creationId xmlns:a16="http://schemas.microsoft.com/office/drawing/2014/main" id="{492A8377-FDF6-4C4F-B403-E9735EAD0C2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53425" y="3827463"/>
            <a:ext cx="328613" cy="327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0184" name="Picture 31">
            <a:extLst>
              <a:ext uri="{FF2B5EF4-FFF2-40B4-BE49-F238E27FC236}">
                <a16:creationId xmlns:a16="http://schemas.microsoft.com/office/drawing/2014/main" id="{40CB3585-2176-43D6-9969-13D72D93A68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626850" y="4310063"/>
            <a:ext cx="352425" cy="327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0185" name="Google Shape;256;p34">
            <a:extLst>
              <a:ext uri="{FF2B5EF4-FFF2-40B4-BE49-F238E27FC236}">
                <a16:creationId xmlns:a16="http://schemas.microsoft.com/office/drawing/2014/main" id="{85C45EB5-BA45-4DB3-A073-A8C98E825FD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84513" y="3470275"/>
            <a:ext cx="2378075" cy="569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21900" tIns="121900" rIns="121900" bIns="121900" anchor="b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Clr>
                <a:srgbClr val="274E13"/>
              </a:buClr>
              <a:buSzPts val="1200"/>
              <a:buFont typeface="Playfair Display"/>
              <a:buNone/>
            </a:pPr>
            <a:r>
              <a:rPr lang="en-US" altLang="zh-TW" sz="1600" b="1" dirty="0">
                <a:latin typeface="Times" panose="02020603050405020304" pitchFamily="18" charset="0"/>
                <a:ea typeface="Baskerville" pitchFamily="18" charset="0"/>
                <a:cs typeface="Didot" pitchFamily="2" charset="-79"/>
                <a:sym typeface="Playfair Display"/>
              </a:rPr>
              <a:t>SH-13862(SS)T(J)(M)</a:t>
            </a:r>
            <a:endParaRPr lang="en-US" altLang="en-US" sz="1600" b="1" dirty="0">
              <a:latin typeface="Times" panose="02020603050405020304" pitchFamily="18" charset="0"/>
              <a:ea typeface="Baskerville" pitchFamily="18" charset="0"/>
              <a:cs typeface="Didot" pitchFamily="2" charset="-79"/>
              <a:sym typeface="Playfair Display"/>
            </a:endParaRPr>
          </a:p>
        </p:txBody>
      </p:sp>
      <p:sp>
        <p:nvSpPr>
          <p:cNvPr id="50186" name="Rectangle 41">
            <a:extLst>
              <a:ext uri="{FF2B5EF4-FFF2-40B4-BE49-F238E27FC236}">
                <a16:creationId xmlns:a16="http://schemas.microsoft.com/office/drawing/2014/main" id="{B1DD7754-9C2C-488E-8905-EE587CEB0D22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49588" y="4027488"/>
            <a:ext cx="2447925" cy="719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15000"/>
              </a:lnSpc>
              <a:spcBef>
                <a:spcPct val="0"/>
              </a:spcBef>
              <a:spcAft>
                <a:spcPts val="2138"/>
              </a:spcAft>
              <a:buClr>
                <a:srgbClr val="000000"/>
              </a:buClr>
              <a:buSzPts val="1100"/>
              <a:buFontTx/>
              <a:buNone/>
            </a:pPr>
            <a:r>
              <a:rPr lang="en-HK" altLang="en-US" sz="1200">
                <a:latin typeface="Helvetica" panose="020B0604020202020204" pitchFamily="34" charset="0"/>
                <a:cs typeface="Arial" panose="020B0604020202020204" pitchFamily="34" charset="0"/>
                <a:sym typeface="Open Sans Light"/>
              </a:rPr>
              <a:t>46% Nylon(Tactel) </a:t>
            </a:r>
            <a:r>
              <a:rPr lang="zh-TW" altLang="en-US" sz="1200">
                <a:latin typeface="Helvetica" panose="020B0604020202020204" pitchFamily="34" charset="0"/>
                <a:cs typeface="Arial" panose="020B0604020202020204" pitchFamily="34" charset="0"/>
                <a:sym typeface="Open Sans Light"/>
              </a:rPr>
              <a:t>                </a:t>
            </a:r>
            <a:r>
              <a:rPr lang="en-HK" altLang="en-US" sz="1200">
                <a:latin typeface="Helvetica" panose="020B0604020202020204" pitchFamily="34" charset="0"/>
                <a:cs typeface="Arial" panose="020B0604020202020204" pitchFamily="34" charset="0"/>
                <a:sym typeface="Open Sans Light"/>
              </a:rPr>
              <a:t>42%  </a:t>
            </a:r>
            <a:r>
              <a:rPr lang="en-HK" altLang="en-US" sz="1200" b="1">
                <a:latin typeface="Helvetica" panose="020B0604020202020204" pitchFamily="34" charset="0"/>
                <a:cs typeface="Arial" panose="020B0604020202020204" pitchFamily="34" charset="0"/>
                <a:sym typeface="Open Sans Light"/>
              </a:rPr>
              <a:t>80S</a:t>
            </a:r>
            <a:r>
              <a:rPr lang="en-HK" altLang="en-US" sz="1200">
                <a:latin typeface="Helvetica" panose="020B0604020202020204" pitchFamily="34" charset="0"/>
                <a:cs typeface="Arial" panose="020B0604020202020204" pitchFamily="34" charset="0"/>
                <a:sym typeface="Open Sans Light"/>
              </a:rPr>
              <a:t>   </a:t>
            </a:r>
            <a:r>
              <a:rPr lang="en-HK" altLang="en-US" sz="1200" b="1">
                <a:solidFill>
                  <a:schemeClr val="bg1"/>
                </a:solidFill>
                <a:latin typeface="Helvetica" panose="020B0604020202020204" pitchFamily="34" charset="0"/>
                <a:cs typeface="Arial" panose="020B0604020202020204" pitchFamily="34" charset="0"/>
                <a:sym typeface="Open Sans Light"/>
              </a:rPr>
              <a:t>Supima Cotton</a:t>
            </a:r>
            <a:r>
              <a:rPr lang="zh-TW" altLang="en-US" sz="1200" b="1">
                <a:solidFill>
                  <a:schemeClr val="bg1"/>
                </a:solidFill>
                <a:latin typeface="Helvetica" panose="020B0604020202020204" pitchFamily="34" charset="0"/>
                <a:sym typeface="Open Sans Light"/>
              </a:rPr>
              <a:t>   </a:t>
            </a:r>
            <a:r>
              <a:rPr lang="zh-TW" altLang="en-US" sz="1200">
                <a:solidFill>
                  <a:schemeClr val="bg1"/>
                </a:solidFill>
                <a:latin typeface="Helvetica" panose="020B0604020202020204" pitchFamily="34" charset="0"/>
                <a:sym typeface="Open Sans Light"/>
              </a:rPr>
              <a:t>                  </a:t>
            </a:r>
            <a:r>
              <a:rPr lang="en-HK" altLang="en-US" sz="1200">
                <a:solidFill>
                  <a:schemeClr val="bg1"/>
                </a:solidFill>
                <a:latin typeface="Helvetica" panose="020B0604020202020204" pitchFamily="34" charset="0"/>
                <a:cs typeface="Arial" panose="020B0604020202020204" pitchFamily="34" charset="0"/>
                <a:sym typeface="Open Sans Light"/>
              </a:rPr>
              <a:t> </a:t>
            </a:r>
            <a:r>
              <a:rPr lang="en-HK" altLang="en-US" sz="1200">
                <a:latin typeface="Helvetica" panose="020B0604020202020204" pitchFamily="34" charset="0"/>
                <a:cs typeface="Arial" panose="020B0604020202020204" pitchFamily="34" charset="0"/>
                <a:sym typeface="Open Sans Light"/>
              </a:rPr>
              <a:t>12% Elastane</a:t>
            </a:r>
            <a:endParaRPr lang="en-HK" altLang="en-US" sz="1200">
              <a:solidFill>
                <a:srgbClr val="B0C63E"/>
              </a:solidFill>
              <a:latin typeface="Helvetica" panose="020B0604020202020204" pitchFamily="34" charset="0"/>
              <a:cs typeface="Arial" panose="020B0604020202020204" pitchFamily="34" charset="0"/>
              <a:sym typeface="Open Sans Light"/>
            </a:endParaRPr>
          </a:p>
        </p:txBody>
      </p:sp>
      <p:sp>
        <p:nvSpPr>
          <p:cNvPr id="50187" name="Rectangle 42">
            <a:extLst>
              <a:ext uri="{FF2B5EF4-FFF2-40B4-BE49-F238E27FC236}">
                <a16:creationId xmlns:a16="http://schemas.microsoft.com/office/drawing/2014/main" id="{0842455E-05B4-4857-A6DC-340668F0F900}"/>
              </a:ext>
            </a:extLst>
          </p:cNvPr>
          <p:cNvSpPr>
            <a:spLocks noChangeArrowheads="1"/>
          </p:cNvSpPr>
          <p:nvPr/>
        </p:nvSpPr>
        <p:spPr bwMode="auto">
          <a:xfrm>
            <a:off x="3703638" y="4841875"/>
            <a:ext cx="1139825" cy="2936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15000"/>
              </a:lnSpc>
              <a:spcBef>
                <a:spcPct val="0"/>
              </a:spcBef>
              <a:spcAft>
                <a:spcPts val="2138"/>
              </a:spcAft>
              <a:buClr>
                <a:srgbClr val="000000"/>
              </a:buClr>
              <a:buSzPts val="1100"/>
              <a:buFontTx/>
              <a:buNone/>
            </a:pPr>
            <a:r>
              <a:rPr lang="en-US" altLang="zh-TW" sz="1200">
                <a:latin typeface="Helvetica" panose="020B0604020202020204" pitchFamily="34" charset="0"/>
                <a:sym typeface="Open Sans Light"/>
              </a:rPr>
              <a:t>66”</a:t>
            </a:r>
            <a:r>
              <a:rPr lang="zh-TW" altLang="en-US" sz="1200">
                <a:latin typeface="Helvetica" panose="020B0604020202020204" pitchFamily="34" charset="0"/>
                <a:sym typeface="Open Sans Light"/>
              </a:rPr>
              <a:t> </a:t>
            </a:r>
            <a:r>
              <a:rPr lang="en-US" altLang="zh-TW" sz="1200">
                <a:latin typeface="Helvetica" panose="020B0604020202020204" pitchFamily="34" charset="0"/>
                <a:sym typeface="Open Sans Light"/>
              </a:rPr>
              <a:t>X</a:t>
            </a:r>
            <a:r>
              <a:rPr lang="zh-TW" altLang="en-US" sz="1200">
                <a:latin typeface="Helvetica" panose="020B0604020202020204" pitchFamily="34" charset="0"/>
                <a:sym typeface="Open Sans Light"/>
              </a:rPr>
              <a:t> </a:t>
            </a:r>
            <a:r>
              <a:rPr lang="en-US" altLang="zh-TW" sz="1200">
                <a:latin typeface="Helvetica" panose="020B0604020202020204" pitchFamily="34" charset="0"/>
                <a:sym typeface="Open Sans Light"/>
              </a:rPr>
              <a:t>135gsm</a:t>
            </a:r>
            <a:endParaRPr lang="en-HK" altLang="en-US" sz="1200">
              <a:latin typeface="Helvetica" panose="020B0604020202020204" pitchFamily="34" charset="0"/>
              <a:ea typeface="新細明體" panose="02020500000000000000" pitchFamily="18" charset="-120"/>
              <a:sym typeface="Open Sans Light"/>
            </a:endParaRPr>
          </a:p>
        </p:txBody>
      </p:sp>
      <p:pic>
        <p:nvPicPr>
          <p:cNvPr id="50188" name="Picture 12">
            <a:extLst>
              <a:ext uri="{FF2B5EF4-FFF2-40B4-BE49-F238E27FC236}">
                <a16:creationId xmlns:a16="http://schemas.microsoft.com/office/drawing/2014/main" id="{969A8F4D-5BF4-4CB2-9CFE-3CA30470E2D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75613" y="487363"/>
            <a:ext cx="825500" cy="825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0189" name="Picture 16">
            <a:extLst>
              <a:ext uri="{FF2B5EF4-FFF2-40B4-BE49-F238E27FC236}">
                <a16:creationId xmlns:a16="http://schemas.microsoft.com/office/drawing/2014/main" id="{F114BA59-BE58-4B7B-8408-03489A6B0E0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84963" y="466725"/>
            <a:ext cx="825500" cy="825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0190" name="Picture 18">
            <a:extLst>
              <a:ext uri="{FF2B5EF4-FFF2-40B4-BE49-F238E27FC236}">
                <a16:creationId xmlns:a16="http://schemas.microsoft.com/office/drawing/2014/main" id="{9D58DB39-349C-4CA6-BB40-3F71FC64AA1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41938" y="466725"/>
            <a:ext cx="803275" cy="825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0191" name="Picture 22">
            <a:extLst>
              <a:ext uri="{FF2B5EF4-FFF2-40B4-BE49-F238E27FC236}">
                <a16:creationId xmlns:a16="http://schemas.microsoft.com/office/drawing/2014/main" id="{C0C23C55-8F39-4775-B04D-BE5DE6EB945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66263" y="484188"/>
            <a:ext cx="825500" cy="825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0192" name="Google Shape;471;p42">
            <a:extLst>
              <a:ext uri="{FF2B5EF4-FFF2-40B4-BE49-F238E27FC236}">
                <a16:creationId xmlns:a16="http://schemas.microsoft.com/office/drawing/2014/main" id="{18FC7F7C-0DBE-496F-84FB-36C9260890B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30600" y="1203325"/>
            <a:ext cx="1695450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21900" tIns="121900" rIns="121900" bIns="121900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Clr>
                <a:srgbClr val="274E13"/>
              </a:buClr>
              <a:buSzPts val="2800"/>
              <a:buFont typeface="Playfair Display"/>
              <a:buNone/>
            </a:pPr>
            <a:r>
              <a:rPr lang="en-US" altLang="zh-TW" sz="1200" b="1">
                <a:latin typeface="Times" panose="02020603050405020304" pitchFamily="18" charset="0"/>
                <a:ea typeface="Baskerville" pitchFamily="18" charset="0"/>
                <a:cs typeface="Didot" pitchFamily="2" charset="-79"/>
                <a:sym typeface="Playfair Display"/>
              </a:rPr>
              <a:t>Lightweight</a:t>
            </a:r>
          </a:p>
        </p:txBody>
      </p:sp>
      <p:pic>
        <p:nvPicPr>
          <p:cNvPr id="50193" name="Picture 52">
            <a:extLst>
              <a:ext uri="{FF2B5EF4-FFF2-40B4-BE49-F238E27FC236}">
                <a16:creationId xmlns:a16="http://schemas.microsoft.com/office/drawing/2014/main" id="{F53FAF2A-EB22-4855-A4F3-FD145788A9A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87800" y="461963"/>
            <a:ext cx="781050" cy="800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0194" name="Google Shape;471;p42">
            <a:extLst>
              <a:ext uri="{FF2B5EF4-FFF2-40B4-BE49-F238E27FC236}">
                <a16:creationId xmlns:a16="http://schemas.microsoft.com/office/drawing/2014/main" id="{19D19215-7A36-460A-AFDE-D5976B1DDAC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95850" y="1203325"/>
            <a:ext cx="1695450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21900" tIns="121900" rIns="121900" bIns="121900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Clr>
                <a:srgbClr val="274E13"/>
              </a:buClr>
              <a:buSzPts val="2800"/>
              <a:buFont typeface="Playfair Display"/>
              <a:buNone/>
            </a:pPr>
            <a:r>
              <a:rPr lang="en-US" altLang="zh-TW" sz="1200" b="1">
                <a:latin typeface="Times" panose="02020603050405020304" pitchFamily="18" charset="0"/>
                <a:ea typeface="Baskerville" pitchFamily="18" charset="0"/>
                <a:cs typeface="Didot" pitchFamily="2" charset="-79"/>
                <a:sym typeface="Playfair Display"/>
              </a:rPr>
              <a:t>Natural</a:t>
            </a:r>
          </a:p>
          <a:p>
            <a:pPr algn="ctr" eaLnBrk="1" hangingPunct="1">
              <a:lnSpc>
                <a:spcPct val="100000"/>
              </a:lnSpc>
              <a:spcBef>
                <a:spcPct val="0"/>
              </a:spcBef>
              <a:buClr>
                <a:srgbClr val="274E13"/>
              </a:buClr>
              <a:buSzPts val="2800"/>
              <a:buFont typeface="Playfair Display"/>
              <a:buNone/>
            </a:pPr>
            <a:r>
              <a:rPr lang="en-US" altLang="zh-TW" sz="1200" b="1">
                <a:latin typeface="Times" panose="02020603050405020304" pitchFamily="18" charset="0"/>
                <a:ea typeface="Baskerville" pitchFamily="18" charset="0"/>
                <a:cs typeface="Didot" pitchFamily="2" charset="-79"/>
                <a:sym typeface="Playfair Display"/>
              </a:rPr>
              <a:t>Touch</a:t>
            </a:r>
          </a:p>
        </p:txBody>
      </p:sp>
      <p:sp>
        <p:nvSpPr>
          <p:cNvPr id="50195" name="Google Shape;471;p42">
            <a:extLst>
              <a:ext uri="{FF2B5EF4-FFF2-40B4-BE49-F238E27FC236}">
                <a16:creationId xmlns:a16="http://schemas.microsoft.com/office/drawing/2014/main" id="{F38E064C-8A2C-4AE3-8A56-137EF865168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249988" y="1212850"/>
            <a:ext cx="1695450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21900" tIns="121900" rIns="121900" bIns="121900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Clr>
                <a:srgbClr val="274E13"/>
              </a:buClr>
              <a:buSzPts val="2800"/>
              <a:buFont typeface="Playfair Display"/>
              <a:buNone/>
            </a:pPr>
            <a:r>
              <a:rPr lang="en-US" altLang="zh-TW" sz="1200" b="1">
                <a:latin typeface="Times" panose="02020603050405020304" pitchFamily="18" charset="0"/>
                <a:ea typeface="Baskerville" pitchFamily="18" charset="0"/>
                <a:cs typeface="Didot" pitchFamily="2" charset="-79"/>
                <a:sym typeface="Playfair Display"/>
              </a:rPr>
              <a:t>Breathable</a:t>
            </a:r>
          </a:p>
          <a:p>
            <a:pPr algn="ctr" eaLnBrk="1" hangingPunct="1">
              <a:lnSpc>
                <a:spcPct val="100000"/>
              </a:lnSpc>
              <a:spcBef>
                <a:spcPct val="0"/>
              </a:spcBef>
              <a:buClr>
                <a:srgbClr val="274E13"/>
              </a:buClr>
              <a:buSzPts val="2800"/>
              <a:buFont typeface="Playfair Display"/>
              <a:buNone/>
            </a:pPr>
            <a:r>
              <a:rPr lang="en-US" altLang="zh-TW" sz="1200" b="1">
                <a:latin typeface="Times" panose="02020603050405020304" pitchFamily="18" charset="0"/>
                <a:ea typeface="Baskerville" pitchFamily="18" charset="0"/>
                <a:cs typeface="Didot" pitchFamily="2" charset="-79"/>
                <a:sym typeface="Playfair Display"/>
              </a:rPr>
              <a:t>( Airy &amp; Fresh )</a:t>
            </a:r>
          </a:p>
        </p:txBody>
      </p:sp>
      <p:sp>
        <p:nvSpPr>
          <p:cNvPr id="50196" name="Google Shape;471;p42">
            <a:extLst>
              <a:ext uri="{FF2B5EF4-FFF2-40B4-BE49-F238E27FC236}">
                <a16:creationId xmlns:a16="http://schemas.microsoft.com/office/drawing/2014/main" id="{F4688AC4-6B1F-494B-9CBD-4B0B9113ED1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40638" y="1235075"/>
            <a:ext cx="16954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21900" tIns="121900" rIns="121900" bIns="121900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Clr>
                <a:srgbClr val="274E13"/>
              </a:buClr>
              <a:buSzPts val="2800"/>
              <a:buFont typeface="Playfair Display"/>
              <a:buNone/>
            </a:pPr>
            <a:r>
              <a:rPr lang="en-US" altLang="zh-TW" sz="1200" b="1">
                <a:latin typeface="Times" panose="02020603050405020304" pitchFamily="18" charset="0"/>
                <a:ea typeface="Baskerville" pitchFamily="18" charset="0"/>
                <a:cs typeface="Didot" pitchFamily="2" charset="-79"/>
                <a:sym typeface="Playfair Display"/>
              </a:rPr>
              <a:t>Moisture </a:t>
            </a:r>
          </a:p>
          <a:p>
            <a:pPr algn="ctr" eaLnBrk="1" hangingPunct="1">
              <a:lnSpc>
                <a:spcPct val="100000"/>
              </a:lnSpc>
              <a:spcBef>
                <a:spcPct val="0"/>
              </a:spcBef>
              <a:buClr>
                <a:srgbClr val="274E13"/>
              </a:buClr>
              <a:buSzPts val="2800"/>
              <a:buFont typeface="Playfair Display"/>
              <a:buNone/>
            </a:pPr>
            <a:r>
              <a:rPr lang="en-US" altLang="zh-TW" sz="1200" b="1">
                <a:latin typeface="Times" panose="02020603050405020304" pitchFamily="18" charset="0"/>
                <a:ea typeface="Baskerville" pitchFamily="18" charset="0"/>
                <a:cs typeface="Didot" pitchFamily="2" charset="-79"/>
                <a:sym typeface="Playfair Display"/>
              </a:rPr>
              <a:t>Management</a:t>
            </a:r>
          </a:p>
        </p:txBody>
      </p:sp>
      <p:sp>
        <p:nvSpPr>
          <p:cNvPr id="50197" name="Google Shape;471;p42">
            <a:extLst>
              <a:ext uri="{FF2B5EF4-FFF2-40B4-BE49-F238E27FC236}">
                <a16:creationId xmlns:a16="http://schemas.microsoft.com/office/drawing/2014/main" id="{84215F7F-F35D-4445-BFF9-829CB4B34AF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442575" y="1235075"/>
            <a:ext cx="16954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21900" tIns="121900" rIns="121900" bIns="121900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Clr>
                <a:srgbClr val="274E13"/>
              </a:buClr>
              <a:buSzPts val="2800"/>
              <a:buFont typeface="Playfair Display"/>
              <a:buNone/>
            </a:pPr>
            <a:r>
              <a:rPr lang="en-US" altLang="zh-TW" sz="1200" b="1">
                <a:latin typeface="Times" panose="02020603050405020304" pitchFamily="18" charset="0"/>
                <a:ea typeface="Baskerville" pitchFamily="18" charset="0"/>
                <a:cs typeface="Didot" pitchFamily="2" charset="-79"/>
                <a:sym typeface="Playfair Display"/>
              </a:rPr>
              <a:t>Gentle on Skin</a:t>
            </a:r>
          </a:p>
        </p:txBody>
      </p:sp>
      <p:sp>
        <p:nvSpPr>
          <p:cNvPr id="50198" name="Google Shape;471;p42">
            <a:extLst>
              <a:ext uri="{FF2B5EF4-FFF2-40B4-BE49-F238E27FC236}">
                <a16:creationId xmlns:a16="http://schemas.microsoft.com/office/drawing/2014/main" id="{17E0E71E-D510-43CB-9362-AAD0BF27D1A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031288" y="1235075"/>
            <a:ext cx="16954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21900" tIns="121900" rIns="121900" bIns="121900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Clr>
                <a:srgbClr val="274E13"/>
              </a:buClr>
              <a:buSzPts val="2800"/>
              <a:buFont typeface="Playfair Display"/>
              <a:buNone/>
            </a:pPr>
            <a:r>
              <a:rPr lang="en-US" altLang="zh-TW" sz="1200" b="1">
                <a:latin typeface="Times" panose="02020603050405020304" pitchFamily="18" charset="0"/>
                <a:ea typeface="Baskerville" pitchFamily="18" charset="0"/>
                <a:cs typeface="Didot" pitchFamily="2" charset="-79"/>
                <a:sym typeface="Playfair Display"/>
              </a:rPr>
              <a:t>Good Stretch</a:t>
            </a:r>
          </a:p>
          <a:p>
            <a:pPr algn="ctr" eaLnBrk="1" hangingPunct="1">
              <a:lnSpc>
                <a:spcPct val="100000"/>
              </a:lnSpc>
              <a:spcBef>
                <a:spcPct val="0"/>
              </a:spcBef>
              <a:buClr>
                <a:srgbClr val="274E13"/>
              </a:buClr>
              <a:buSzPts val="2800"/>
              <a:buFont typeface="Playfair Display"/>
              <a:buNone/>
            </a:pPr>
            <a:r>
              <a:rPr lang="en-US" altLang="zh-TW" sz="1200" b="1">
                <a:latin typeface="Times" panose="02020603050405020304" pitchFamily="18" charset="0"/>
                <a:ea typeface="Baskerville" pitchFamily="18" charset="0"/>
                <a:cs typeface="Didot" pitchFamily="2" charset="-79"/>
                <a:sym typeface="Playfair Display"/>
              </a:rPr>
              <a:t>&amp; Recovery</a:t>
            </a:r>
          </a:p>
        </p:txBody>
      </p:sp>
      <p:pic>
        <p:nvPicPr>
          <p:cNvPr id="50199" name="Picture 2">
            <a:extLst>
              <a:ext uri="{FF2B5EF4-FFF2-40B4-BE49-F238E27FC236}">
                <a16:creationId xmlns:a16="http://schemas.microsoft.com/office/drawing/2014/main" id="{D832DFD5-F9F5-445A-946F-468FDE1A5B9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727822">
            <a:off x="2809875" y="1806575"/>
            <a:ext cx="2894013" cy="18208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2" name="TextBox 31">
            <a:extLst>
              <a:ext uri="{FF2B5EF4-FFF2-40B4-BE49-F238E27FC236}">
                <a16:creationId xmlns:a16="http://schemas.microsoft.com/office/drawing/2014/main" id="{C4816CFA-5DE8-E649-8228-9ECDACBCAC1C}"/>
              </a:ext>
            </a:extLst>
          </p:cNvPr>
          <p:cNvSpPr txBox="1"/>
          <p:nvPr/>
        </p:nvSpPr>
        <p:spPr>
          <a:xfrm>
            <a:off x="8502650" y="5087938"/>
            <a:ext cx="3305175" cy="3079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HK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</a:rPr>
              <a:t>Can Apply </a:t>
            </a:r>
            <a:r>
              <a:rPr lang="en-US" altLang="zh-TW" sz="1400" b="1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</a:rPr>
              <a:t>creora</a:t>
            </a:r>
            <a:r>
              <a:rPr lang="en-US" altLang="zh-TW" sz="1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</a:rPr>
              <a:t>® </a:t>
            </a:r>
            <a:r>
              <a:rPr lang="en-US" altLang="zh-TW" sz="1400" b="1" dirty="0">
                <a:solidFill>
                  <a:srgbClr val="B0C63E"/>
                </a:solidFill>
                <a:latin typeface="+mn-lt"/>
              </a:rPr>
              <a:t>Fresh </a:t>
            </a:r>
            <a:r>
              <a:rPr lang="en-HK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</a:rPr>
              <a:t>Hangtag</a:t>
            </a:r>
          </a:p>
        </p:txBody>
      </p:sp>
      <p:pic>
        <p:nvPicPr>
          <p:cNvPr id="50201" name="Picture 2">
            <a:extLst>
              <a:ext uri="{FF2B5EF4-FFF2-40B4-BE49-F238E27FC236}">
                <a16:creationId xmlns:a16="http://schemas.microsoft.com/office/drawing/2014/main" id="{DBCF5DBC-4A94-4DD3-BA66-035C643DA63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66263" y="5387975"/>
            <a:ext cx="1377950" cy="1228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0202" name="Rectangle 31">
            <a:extLst>
              <a:ext uri="{FF2B5EF4-FFF2-40B4-BE49-F238E27FC236}">
                <a16:creationId xmlns:a16="http://schemas.microsoft.com/office/drawing/2014/main" id="{B12856C3-A977-4A05-B81C-FBF43DDFD5D3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70288" y="2493963"/>
            <a:ext cx="1373187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Clr>
                <a:srgbClr val="274E13"/>
              </a:buClr>
              <a:buSzPts val="2800"/>
              <a:buFont typeface="Playfair Display"/>
              <a:buNone/>
            </a:pPr>
            <a:r>
              <a:rPr lang="en-US" altLang="zh-TW" sz="2400" b="1">
                <a:latin typeface="Times" panose="02020603050405020304" pitchFamily="18" charset="0"/>
                <a:ea typeface="Baskerville SemiBold" pitchFamily="18" charset="0"/>
                <a:cs typeface="Didot" pitchFamily="2" charset="-79"/>
                <a:sym typeface="Playfair Display"/>
              </a:rPr>
              <a:t>Hot</a:t>
            </a:r>
            <a:r>
              <a:rPr lang="zh-TW" altLang="en-US" sz="2400" b="1">
                <a:latin typeface="Times" panose="02020603050405020304" pitchFamily="18" charset="0"/>
                <a:ea typeface="Baskerville SemiBold" pitchFamily="18" charset="0"/>
                <a:cs typeface="Didot" pitchFamily="2" charset="-79"/>
                <a:sym typeface="Playfair Display"/>
              </a:rPr>
              <a:t> </a:t>
            </a:r>
            <a:r>
              <a:rPr lang="en-US" altLang="zh-TW" sz="2400" b="1">
                <a:latin typeface="Times" panose="02020603050405020304" pitchFamily="18" charset="0"/>
                <a:ea typeface="Baskerville SemiBold" pitchFamily="18" charset="0"/>
                <a:cs typeface="Didot" pitchFamily="2" charset="-79"/>
                <a:sym typeface="Playfair Display"/>
              </a:rPr>
              <a:t>Item</a:t>
            </a:r>
          </a:p>
        </p:txBody>
      </p:sp>
      <p:sp>
        <p:nvSpPr>
          <p:cNvPr id="50203" name="Google Shape;471;p42">
            <a:extLst>
              <a:ext uri="{FF2B5EF4-FFF2-40B4-BE49-F238E27FC236}">
                <a16:creationId xmlns:a16="http://schemas.microsoft.com/office/drawing/2014/main" id="{25FE552E-7740-458F-9815-FEA9EE9DC8F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865813" y="2873375"/>
            <a:ext cx="1698625" cy="863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21900" tIns="121900" rIns="121900" bIns="121900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Clr>
                <a:srgbClr val="274E13"/>
              </a:buClr>
              <a:buSzPts val="2800"/>
              <a:buFont typeface="Playfair Display"/>
              <a:buNone/>
            </a:pPr>
            <a:r>
              <a:rPr lang="en-US" altLang="zh-TW" sz="1200" b="1">
                <a:latin typeface="Times" panose="02020603050405020304" pitchFamily="18" charset="0"/>
                <a:ea typeface="Baskerville" pitchFamily="18" charset="0"/>
                <a:cs typeface="Didot" pitchFamily="2" charset="-79"/>
                <a:sym typeface="Playfair Display"/>
              </a:rPr>
              <a:t>Deodorizing</a:t>
            </a:r>
          </a:p>
        </p:txBody>
      </p:sp>
      <p:pic>
        <p:nvPicPr>
          <p:cNvPr id="50204" name="Picture 3">
            <a:extLst>
              <a:ext uri="{FF2B5EF4-FFF2-40B4-BE49-F238E27FC236}">
                <a16:creationId xmlns:a16="http://schemas.microsoft.com/office/drawing/2014/main" id="{A3B6E3BE-8ED9-45B8-B3A4-1F77278890E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92850" y="2128838"/>
            <a:ext cx="844550" cy="844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0205" name="Picture 5">
            <a:extLst>
              <a:ext uri="{FF2B5EF4-FFF2-40B4-BE49-F238E27FC236}">
                <a16:creationId xmlns:a16="http://schemas.microsoft.com/office/drawing/2014/main" id="{6E9818CD-CC1B-45B6-8CB9-1B4B5267D3B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60775" y="5230813"/>
            <a:ext cx="1108075" cy="14525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0206" name="Picture 45">
            <a:extLst>
              <a:ext uri="{FF2B5EF4-FFF2-40B4-BE49-F238E27FC236}">
                <a16:creationId xmlns:a16="http://schemas.microsoft.com/office/drawing/2014/main" id="{295CD196-848C-4FAF-9D70-EC77A09C65F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06125" y="508000"/>
            <a:ext cx="788988" cy="790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4" name="Google Shape;197;p31">
            <a:extLst>
              <a:ext uri="{FF2B5EF4-FFF2-40B4-BE49-F238E27FC236}">
                <a16:creationId xmlns:a16="http://schemas.microsoft.com/office/drawing/2014/main" id="{7878A5FA-853F-B144-BA22-B49F9C42D6CF}"/>
              </a:ext>
            </a:extLst>
          </p:cNvPr>
          <p:cNvSpPr>
            <a:spLocks noChangeArrowheads="1"/>
          </p:cNvSpPr>
          <p:nvPr/>
        </p:nvSpPr>
        <p:spPr bwMode="auto">
          <a:xfrm>
            <a:off x="-1588" y="1039813"/>
            <a:ext cx="3176588" cy="492125"/>
          </a:xfrm>
          <a:prstGeom prst="rect">
            <a:avLst/>
          </a:prstGeom>
          <a:solidFill>
            <a:srgbClr val="8DBADA"/>
          </a:solidFill>
          <a:ln>
            <a:noFill/>
          </a:ln>
        </p:spPr>
        <p:txBody>
          <a:bodyPr lIns="121900" tIns="121900" rIns="121900" bIns="121900" anchor="ctr"/>
          <a:lstStyle>
            <a:lvl1pPr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  <a:lvl2pPr marL="742950" indent="-285750"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2pPr>
            <a:lvl3pPr marL="1143000" indent="-228600"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3pPr>
            <a:lvl4pPr marL="1600200" indent="-228600"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4pPr>
            <a:lvl5pPr marL="2057400" indent="-228600"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altLang="en-US" sz="1867"/>
          </a:p>
        </p:txBody>
      </p:sp>
      <p:sp>
        <p:nvSpPr>
          <p:cNvPr id="50208" name="Rectangle 48">
            <a:extLst>
              <a:ext uri="{FF2B5EF4-FFF2-40B4-BE49-F238E27FC236}">
                <a16:creationId xmlns:a16="http://schemas.microsoft.com/office/drawing/2014/main" id="{BE7410E0-ADEF-4693-997E-85EE8648C0CF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5913" y="519113"/>
            <a:ext cx="3279775" cy="101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Clr>
                <a:srgbClr val="274E13"/>
              </a:buClr>
              <a:buSzPts val="1200"/>
              <a:buFont typeface="Playfair Display"/>
              <a:buNone/>
            </a:pPr>
            <a:r>
              <a:rPr lang="en-US" altLang="zh-TW" sz="3600" b="1">
                <a:solidFill>
                  <a:srgbClr val="1D6CB4"/>
                </a:solidFill>
                <a:latin typeface="Times" panose="02020603050405020304" pitchFamily="18" charset="0"/>
                <a:ea typeface="Baskerville SemiBold" pitchFamily="18" charset="0"/>
                <a:cs typeface="Didot" pitchFamily="2" charset="-79"/>
                <a:sym typeface="Playfair Display"/>
              </a:rPr>
              <a:t>Functionality</a:t>
            </a:r>
          </a:p>
          <a:p>
            <a:pPr eaLnBrk="1" hangingPunct="1">
              <a:lnSpc>
                <a:spcPct val="100000"/>
              </a:lnSpc>
              <a:spcBef>
                <a:spcPct val="0"/>
              </a:spcBef>
              <a:buClr>
                <a:srgbClr val="274E13"/>
              </a:buClr>
              <a:buSzPts val="1200"/>
              <a:buFont typeface="Playfair Display"/>
              <a:buNone/>
            </a:pPr>
            <a:r>
              <a:rPr lang="en-US" altLang="zh-TW" sz="2400" b="1">
                <a:solidFill>
                  <a:schemeClr val="bg1"/>
                </a:solidFill>
                <a:latin typeface="Times" panose="02020603050405020304" pitchFamily="18" charset="0"/>
                <a:cs typeface="Arial" panose="020B0604020202020204" pitchFamily="34" charset="0"/>
                <a:sym typeface="Arial" panose="020B0604020202020204" pitchFamily="34" charset="0"/>
              </a:rPr>
              <a:t>Deodorizing</a:t>
            </a:r>
            <a:endParaRPr lang="en-US" altLang="zh-TW" sz="2400" b="1" baseline="30000">
              <a:solidFill>
                <a:schemeClr val="bg1"/>
              </a:solidFill>
              <a:latin typeface="Times" panose="02020603050405020304" pitchFamily="18" charset="0"/>
              <a:ea typeface="Baskerville SemiBold" pitchFamily="18" charset="0"/>
              <a:cs typeface="Didot" pitchFamily="2" charset="-79"/>
              <a:sym typeface="Arial" panose="020B0604020202020204" pitchFamily="34" charset="0"/>
            </a:endParaRPr>
          </a:p>
        </p:txBody>
      </p:sp>
      <p:pic>
        <p:nvPicPr>
          <p:cNvPr id="50209" name="Picture 2">
            <a:extLst>
              <a:ext uri="{FF2B5EF4-FFF2-40B4-BE49-F238E27FC236}">
                <a16:creationId xmlns:a16="http://schemas.microsoft.com/office/drawing/2014/main" id="{AFA07915-7CD5-4672-ABCE-4D8C37D9846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9075" y="1665288"/>
            <a:ext cx="2025650" cy="2552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0210" name="Picture 4">
            <a:extLst>
              <a:ext uri="{FF2B5EF4-FFF2-40B4-BE49-F238E27FC236}">
                <a16:creationId xmlns:a16="http://schemas.microsoft.com/office/drawing/2014/main" id="{0AEB9093-BF4A-4179-9235-59EEA7DCB25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5263" y="4318000"/>
            <a:ext cx="2535237" cy="2298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0211" name="Picture 6">
            <a:extLst>
              <a:ext uri="{FF2B5EF4-FFF2-40B4-BE49-F238E27FC236}">
                <a16:creationId xmlns:a16="http://schemas.microsoft.com/office/drawing/2014/main" id="{6BA8AFDD-CCB2-4DD2-88FC-4F450F223DF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43588" y="3379788"/>
            <a:ext cx="1590675" cy="1981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0212" name="Picture 8">
            <a:extLst>
              <a:ext uri="{FF2B5EF4-FFF2-40B4-BE49-F238E27FC236}">
                <a16:creationId xmlns:a16="http://schemas.microsoft.com/office/drawing/2014/main" id="{6EBA54D7-BBA0-4E97-9F5A-21F4BD1049D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89788" y="4852988"/>
            <a:ext cx="1227137" cy="1800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Google Shape;462;p42">
            <a:extLst>
              <a:ext uri="{FF2B5EF4-FFF2-40B4-BE49-F238E27FC236}">
                <a16:creationId xmlns:a16="http://schemas.microsoft.com/office/drawing/2014/main" id="{BA421F32-8337-B547-BDED-2C2F34E84CA1}"/>
              </a:ext>
            </a:extLst>
          </p:cNvPr>
          <p:cNvSpPr>
            <a:spLocks noChangeArrowheads="1"/>
          </p:cNvSpPr>
          <p:nvPr/>
        </p:nvSpPr>
        <p:spPr bwMode="auto">
          <a:xfrm>
            <a:off x="-1588" y="1930400"/>
            <a:ext cx="12193588" cy="3557588"/>
          </a:xfrm>
          <a:prstGeom prst="rect">
            <a:avLst/>
          </a:prstGeom>
          <a:solidFill>
            <a:srgbClr val="BCDBE7">
              <a:alpha val="30000"/>
            </a:srgbClr>
          </a:solidFill>
          <a:ln>
            <a:noFill/>
          </a:ln>
        </p:spPr>
        <p:txBody>
          <a:bodyPr lIns="121900" tIns="121900" rIns="121900" bIns="121900" anchor="ctr"/>
          <a:lstStyle>
            <a:lvl1pPr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  <a:lvl2pPr marL="742950" indent="-285750"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2pPr>
            <a:lvl3pPr marL="1143000" indent="-228600"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3pPr>
            <a:lvl4pPr marL="1600200" indent="-228600"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4pPr>
            <a:lvl5pPr marL="2057400" indent="-228600"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altLang="en-US" sz="1867"/>
          </a:p>
        </p:txBody>
      </p:sp>
      <p:sp>
        <p:nvSpPr>
          <p:cNvPr id="54274" name="TextBox 1">
            <a:extLst>
              <a:ext uri="{FF2B5EF4-FFF2-40B4-BE49-F238E27FC236}">
                <a16:creationId xmlns:a16="http://schemas.microsoft.com/office/drawing/2014/main" id="{E4212C5F-EF4C-49A8-B863-00496431571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966200" y="2386013"/>
            <a:ext cx="184150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en-US" altLang="en-US" sz="1800"/>
          </a:p>
        </p:txBody>
      </p:sp>
      <p:pic>
        <p:nvPicPr>
          <p:cNvPr id="54275" name="Picture 65">
            <a:extLst>
              <a:ext uri="{FF2B5EF4-FFF2-40B4-BE49-F238E27FC236}">
                <a16:creationId xmlns:a16="http://schemas.microsoft.com/office/drawing/2014/main" id="{DC1AA1A6-36F6-46F9-B2F6-AA13A99F376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7163" y="1671638"/>
            <a:ext cx="1550987" cy="1766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4276" name="Picture 6">
            <a:extLst>
              <a:ext uri="{FF2B5EF4-FFF2-40B4-BE49-F238E27FC236}">
                <a16:creationId xmlns:a16="http://schemas.microsoft.com/office/drawing/2014/main" id="{DF969AE6-6E8F-42A5-B4FB-0D18EAAF558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09150" y="4832350"/>
            <a:ext cx="2295525" cy="1843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4277" name="Picture 18">
            <a:extLst>
              <a:ext uri="{FF2B5EF4-FFF2-40B4-BE49-F238E27FC236}">
                <a16:creationId xmlns:a16="http://schemas.microsoft.com/office/drawing/2014/main" id="{F715A2BF-3A3A-4822-A900-3942621F00C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72088" y="476250"/>
            <a:ext cx="803275" cy="825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4278" name="Picture 22">
            <a:extLst>
              <a:ext uri="{FF2B5EF4-FFF2-40B4-BE49-F238E27FC236}">
                <a16:creationId xmlns:a16="http://schemas.microsoft.com/office/drawing/2014/main" id="{0760EA7E-BF5C-4587-9EA6-0D985E47F8C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40688" y="485775"/>
            <a:ext cx="825500" cy="825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4279" name="Google Shape;471;p42">
            <a:extLst>
              <a:ext uri="{FF2B5EF4-FFF2-40B4-BE49-F238E27FC236}">
                <a16:creationId xmlns:a16="http://schemas.microsoft.com/office/drawing/2014/main" id="{72016DDE-D50E-49F5-94AB-CA711B2343A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36950" y="1227138"/>
            <a:ext cx="1695450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21900" tIns="121900" rIns="121900" bIns="121900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Clr>
                <a:srgbClr val="274E13"/>
              </a:buClr>
              <a:buSzPts val="2800"/>
              <a:buFont typeface="Playfair Display"/>
              <a:buNone/>
            </a:pPr>
            <a:r>
              <a:rPr lang="en-US" altLang="zh-TW" sz="1200" b="1">
                <a:latin typeface="Times" panose="02020603050405020304" pitchFamily="18" charset="0"/>
                <a:ea typeface="Baskerville" pitchFamily="18" charset="0"/>
                <a:cs typeface="Didot" pitchFamily="2" charset="-79"/>
                <a:sym typeface="Playfair Display"/>
              </a:rPr>
              <a:t>Lightweight</a:t>
            </a:r>
          </a:p>
        </p:txBody>
      </p:sp>
      <p:pic>
        <p:nvPicPr>
          <p:cNvPr id="54280" name="Picture 52">
            <a:extLst>
              <a:ext uri="{FF2B5EF4-FFF2-40B4-BE49-F238E27FC236}">
                <a16:creationId xmlns:a16="http://schemas.microsoft.com/office/drawing/2014/main" id="{D1165A51-16EE-4D88-8761-64372CFD24F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94150" y="485775"/>
            <a:ext cx="781050" cy="800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4281" name="Google Shape;471;p42">
            <a:extLst>
              <a:ext uri="{FF2B5EF4-FFF2-40B4-BE49-F238E27FC236}">
                <a16:creationId xmlns:a16="http://schemas.microsoft.com/office/drawing/2014/main" id="{6817A1FB-6665-4EC6-AFD3-940519ECD68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26000" y="1212850"/>
            <a:ext cx="1695450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21900" tIns="121900" rIns="121900" bIns="121900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Clr>
                <a:srgbClr val="274E13"/>
              </a:buClr>
              <a:buSzPts val="2800"/>
              <a:buFont typeface="Playfair Display"/>
              <a:buNone/>
            </a:pPr>
            <a:r>
              <a:rPr lang="en-US" altLang="zh-TW" sz="1200" b="1">
                <a:latin typeface="Times" panose="02020603050405020304" pitchFamily="18" charset="0"/>
                <a:ea typeface="Baskerville" pitchFamily="18" charset="0"/>
                <a:cs typeface="Didot" pitchFamily="2" charset="-79"/>
                <a:sym typeface="Playfair Display"/>
              </a:rPr>
              <a:t>Natural</a:t>
            </a:r>
            <a:r>
              <a:rPr lang="zh-TW" altLang="en-US" sz="1200" b="1">
                <a:latin typeface="Times" panose="02020603050405020304" pitchFamily="18" charset="0"/>
                <a:ea typeface="Baskerville" pitchFamily="18" charset="0"/>
                <a:cs typeface="Didot" pitchFamily="2" charset="-79"/>
                <a:sym typeface="Playfair Display"/>
              </a:rPr>
              <a:t> </a:t>
            </a:r>
            <a:r>
              <a:rPr lang="en-US" altLang="zh-TW" sz="1200" b="1">
                <a:latin typeface="Times" panose="02020603050405020304" pitchFamily="18" charset="0"/>
                <a:ea typeface="Baskerville" pitchFamily="18" charset="0"/>
                <a:cs typeface="Didot" pitchFamily="2" charset="-79"/>
                <a:sym typeface="Playfair Display"/>
              </a:rPr>
              <a:t>Soft</a:t>
            </a:r>
          </a:p>
          <a:p>
            <a:pPr algn="ctr" eaLnBrk="1" hangingPunct="1">
              <a:lnSpc>
                <a:spcPct val="100000"/>
              </a:lnSpc>
              <a:spcBef>
                <a:spcPct val="0"/>
              </a:spcBef>
              <a:buClr>
                <a:srgbClr val="274E13"/>
              </a:buClr>
              <a:buSzPts val="2800"/>
              <a:buFont typeface="Playfair Display"/>
              <a:buNone/>
            </a:pPr>
            <a:r>
              <a:rPr lang="en-US" altLang="zh-TW" sz="1200" b="1">
                <a:latin typeface="Times" panose="02020603050405020304" pitchFamily="18" charset="0"/>
                <a:ea typeface="Baskerville" pitchFamily="18" charset="0"/>
                <a:cs typeface="Didot" pitchFamily="2" charset="-79"/>
                <a:sym typeface="Playfair Display"/>
              </a:rPr>
              <a:t>Touch</a:t>
            </a:r>
          </a:p>
        </p:txBody>
      </p:sp>
      <p:sp>
        <p:nvSpPr>
          <p:cNvPr id="34" name="Google Shape;471;p42">
            <a:extLst>
              <a:ext uri="{FF2B5EF4-FFF2-40B4-BE49-F238E27FC236}">
                <a16:creationId xmlns:a16="http://schemas.microsoft.com/office/drawing/2014/main" id="{124E824B-662A-3D4E-9450-3778D5A4A8B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742488" y="1816100"/>
            <a:ext cx="2295525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21900" tIns="121900" rIns="121900" bIns="121900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fontAlgn="auto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>
                <a:srgbClr val="274E13"/>
              </a:buClr>
              <a:buSzPts val="2800"/>
              <a:buFont typeface="Playfair Display"/>
              <a:buNone/>
              <a:defRPr/>
            </a:pPr>
            <a:r>
              <a:rPr lang="en-US" altLang="zh-TW" sz="1800" b="1" dirty="0">
                <a:latin typeface="Times" pitchFamily="2" charset="0"/>
                <a:ea typeface="Baskerville" panose="02020502070401020303" pitchFamily="18" charset="0"/>
                <a:cs typeface="Didot" panose="02000503000000020003" pitchFamily="2" charset="-79"/>
                <a:sym typeface="Playfair Display"/>
              </a:rPr>
              <a:t>Breathable</a:t>
            </a:r>
          </a:p>
          <a:p>
            <a:pPr algn="ctr" eaLnBrk="1" fontAlgn="auto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>
                <a:srgbClr val="274E13"/>
              </a:buClr>
              <a:buSzPts val="2800"/>
              <a:buFont typeface="Playfair Display"/>
              <a:buNone/>
              <a:defRPr/>
            </a:pPr>
            <a:r>
              <a:rPr lang="en-US" altLang="zh-TW" sz="1800" b="1" dirty="0">
                <a:latin typeface="Times" pitchFamily="2" charset="0"/>
                <a:ea typeface="Baskerville" panose="02020502070401020303" pitchFamily="18" charset="0"/>
                <a:cs typeface="Didot" panose="02000503000000020003" pitchFamily="2" charset="-79"/>
                <a:sym typeface="Playfair Display"/>
              </a:rPr>
              <a:t>( </a:t>
            </a:r>
            <a:r>
              <a:rPr lang="en-US" altLang="zh-TW" sz="1800" b="1" dirty="0">
                <a:solidFill>
                  <a:srgbClr val="1D6CB4"/>
                </a:solidFill>
                <a:latin typeface="Times" pitchFamily="2" charset="0"/>
                <a:ea typeface="Baskerville" panose="02020502070401020303" pitchFamily="18" charset="0"/>
                <a:cs typeface="Didot" panose="02000503000000020003" pitchFamily="2" charset="-79"/>
                <a:sym typeface="Playfair Display"/>
              </a:rPr>
              <a:t>Airy</a:t>
            </a:r>
            <a:r>
              <a:rPr lang="en-US" altLang="zh-TW" sz="1800" b="1" dirty="0">
                <a:latin typeface="Times" pitchFamily="2" charset="0"/>
                <a:ea typeface="Baskerville" panose="02020502070401020303" pitchFamily="18" charset="0"/>
                <a:cs typeface="Didot" panose="02000503000000020003" pitchFamily="2" charset="-79"/>
                <a:sym typeface="Playfair Display"/>
              </a:rPr>
              <a:t> &amp; </a:t>
            </a:r>
            <a:r>
              <a:rPr lang="en-US" altLang="zh-TW" sz="1800" b="1" dirty="0">
                <a:solidFill>
                  <a:schemeClr val="accent6"/>
                </a:solidFill>
                <a:latin typeface="Times" pitchFamily="2" charset="0"/>
                <a:ea typeface="Baskerville" panose="02020502070401020303" pitchFamily="18" charset="0"/>
                <a:cs typeface="Didot" panose="02000503000000020003" pitchFamily="2" charset="-79"/>
                <a:sym typeface="Playfair Display"/>
              </a:rPr>
              <a:t>Fresh</a:t>
            </a:r>
            <a:r>
              <a:rPr lang="en-US" altLang="zh-TW" sz="1800" b="1" dirty="0">
                <a:latin typeface="Times" pitchFamily="2" charset="0"/>
                <a:ea typeface="Baskerville" panose="02020502070401020303" pitchFamily="18" charset="0"/>
                <a:cs typeface="Didot" panose="02000503000000020003" pitchFamily="2" charset="-79"/>
                <a:sym typeface="Playfair Display"/>
              </a:rPr>
              <a:t> )</a:t>
            </a:r>
          </a:p>
        </p:txBody>
      </p:sp>
      <p:sp>
        <p:nvSpPr>
          <p:cNvPr id="54283" name="Google Shape;471;p42">
            <a:extLst>
              <a:ext uri="{FF2B5EF4-FFF2-40B4-BE49-F238E27FC236}">
                <a16:creationId xmlns:a16="http://schemas.microsoft.com/office/drawing/2014/main" id="{FE523E3E-FB7B-4CB6-AA29-FD66C2E7C92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27750" y="1233488"/>
            <a:ext cx="169545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21900" tIns="121900" rIns="121900" bIns="121900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Clr>
                <a:srgbClr val="274E13"/>
              </a:buClr>
              <a:buSzPts val="2800"/>
              <a:buFont typeface="Playfair Display"/>
              <a:buNone/>
            </a:pPr>
            <a:r>
              <a:rPr lang="en-US" altLang="zh-TW" sz="1200" b="1">
                <a:latin typeface="Times" panose="02020603050405020304" pitchFamily="18" charset="0"/>
                <a:ea typeface="Baskerville" pitchFamily="18" charset="0"/>
                <a:cs typeface="Didot" pitchFamily="2" charset="-79"/>
                <a:sym typeface="Playfair Display"/>
              </a:rPr>
              <a:t>Deodorizing</a:t>
            </a:r>
          </a:p>
        </p:txBody>
      </p:sp>
      <p:sp>
        <p:nvSpPr>
          <p:cNvPr id="54284" name="Google Shape;471;p42">
            <a:extLst>
              <a:ext uri="{FF2B5EF4-FFF2-40B4-BE49-F238E27FC236}">
                <a16:creationId xmlns:a16="http://schemas.microsoft.com/office/drawing/2014/main" id="{3CC72A37-F996-4728-9FD0-E9BAB308A35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05713" y="1236663"/>
            <a:ext cx="169545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21900" tIns="121900" rIns="121900" bIns="121900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Clr>
                <a:srgbClr val="274E13"/>
              </a:buClr>
              <a:buSzPts val="2800"/>
              <a:buFont typeface="Playfair Display"/>
              <a:buNone/>
            </a:pPr>
            <a:r>
              <a:rPr lang="en-US" altLang="zh-TW" sz="1200" b="1">
                <a:latin typeface="Times" panose="02020603050405020304" pitchFamily="18" charset="0"/>
                <a:ea typeface="Baskerville" pitchFamily="18" charset="0"/>
                <a:cs typeface="Didot" pitchFamily="2" charset="-79"/>
                <a:sym typeface="Playfair Display"/>
              </a:rPr>
              <a:t>Good Stretch</a:t>
            </a:r>
          </a:p>
          <a:p>
            <a:pPr algn="ctr" eaLnBrk="1" hangingPunct="1">
              <a:lnSpc>
                <a:spcPct val="100000"/>
              </a:lnSpc>
              <a:spcBef>
                <a:spcPct val="0"/>
              </a:spcBef>
              <a:buClr>
                <a:srgbClr val="274E13"/>
              </a:buClr>
              <a:buSzPts val="2800"/>
              <a:buFont typeface="Playfair Display"/>
              <a:buNone/>
            </a:pPr>
            <a:r>
              <a:rPr lang="en-US" altLang="zh-TW" sz="1200" b="1">
                <a:latin typeface="Times" panose="02020603050405020304" pitchFamily="18" charset="0"/>
                <a:ea typeface="Baskerville" pitchFamily="18" charset="0"/>
                <a:cs typeface="Didot" pitchFamily="2" charset="-79"/>
                <a:sym typeface="Playfair Display"/>
              </a:rPr>
              <a:t>&amp; Recovery</a:t>
            </a:r>
          </a:p>
        </p:txBody>
      </p:sp>
      <p:sp>
        <p:nvSpPr>
          <p:cNvPr id="44" name="Rectangle 43">
            <a:extLst>
              <a:ext uri="{FF2B5EF4-FFF2-40B4-BE49-F238E27FC236}">
                <a16:creationId xmlns:a16="http://schemas.microsoft.com/office/drawing/2014/main" id="{64F2E0BB-6F52-154F-B6E1-A97B14584AF7}"/>
              </a:ext>
            </a:extLst>
          </p:cNvPr>
          <p:cNvSpPr/>
          <p:nvPr/>
        </p:nvSpPr>
        <p:spPr>
          <a:xfrm>
            <a:off x="0" y="3175"/>
            <a:ext cx="12192000" cy="306388"/>
          </a:xfrm>
          <a:prstGeom prst="rect">
            <a:avLst/>
          </a:prstGeom>
          <a:solidFill>
            <a:srgbClr val="8DBAD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B918DEBD-0141-8E43-91D5-139A2012BFAF}"/>
              </a:ext>
            </a:extLst>
          </p:cNvPr>
          <p:cNvSpPr txBox="1"/>
          <p:nvPr/>
        </p:nvSpPr>
        <p:spPr bwMode="auto">
          <a:xfrm>
            <a:off x="682625" y="23813"/>
            <a:ext cx="10826750" cy="26670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TW" sz="1100" b="1" spc="150" dirty="0">
                <a:solidFill>
                  <a:srgbClr val="FFED1E"/>
                </a:solidFill>
                <a:latin typeface="Poppins Medium" pitchFamily="2" charset="77"/>
                <a:ea typeface="Montserrat" charset="0"/>
                <a:cs typeface="Poppins Medium" pitchFamily="2" charset="77"/>
              </a:rPr>
              <a:t>FUNCTIONALITY</a:t>
            </a:r>
            <a:r>
              <a:rPr lang="zh-TW" altLang="en-US" sz="1100" b="1" spc="150" dirty="0">
                <a:solidFill>
                  <a:srgbClr val="FFED1E"/>
                </a:solidFill>
                <a:latin typeface="Poppins Medium" pitchFamily="2" charset="77"/>
                <a:ea typeface="Montserrat" charset="0"/>
                <a:cs typeface="Poppins Medium" pitchFamily="2" charset="77"/>
              </a:rPr>
              <a:t> </a:t>
            </a:r>
            <a:r>
              <a:rPr lang="en-US" altLang="zh-TW" sz="1100" b="1" spc="150" dirty="0">
                <a:solidFill>
                  <a:srgbClr val="FFED1E"/>
                </a:solidFill>
                <a:latin typeface="Poppins Medium" pitchFamily="2" charset="77"/>
                <a:ea typeface="Montserrat" charset="0"/>
                <a:cs typeface="Poppins Medium" pitchFamily="2" charset="77"/>
              </a:rPr>
              <a:t>–</a:t>
            </a:r>
            <a:r>
              <a:rPr lang="zh-TW" altLang="en-US" sz="1100" b="1" spc="150" dirty="0">
                <a:solidFill>
                  <a:srgbClr val="FFED1E"/>
                </a:solidFill>
                <a:latin typeface="Poppins Medium" pitchFamily="2" charset="77"/>
                <a:ea typeface="Montserrat" charset="0"/>
                <a:cs typeface="Poppins Medium" pitchFamily="2" charset="77"/>
              </a:rPr>
              <a:t> </a:t>
            </a:r>
            <a:r>
              <a:rPr lang="en-US" altLang="zh-TW" sz="1100" b="1" spc="150" dirty="0">
                <a:solidFill>
                  <a:srgbClr val="FFED1E"/>
                </a:solidFill>
                <a:latin typeface="Poppins Medium" pitchFamily="2" charset="77"/>
                <a:ea typeface="Montserrat" charset="0"/>
                <a:cs typeface="Poppins Medium" pitchFamily="2" charset="77"/>
              </a:rPr>
              <a:t>DEODORIZING</a:t>
            </a:r>
            <a:endParaRPr lang="en-US" sz="1100" b="1" spc="150" dirty="0">
              <a:solidFill>
                <a:schemeClr val="bg1"/>
              </a:solidFill>
              <a:latin typeface="Poppins Medium" pitchFamily="2" charset="77"/>
              <a:ea typeface="Montserrat" charset="0"/>
              <a:cs typeface="Poppins Medium" pitchFamily="2" charset="77"/>
            </a:endParaRPr>
          </a:p>
        </p:txBody>
      </p:sp>
      <p:sp>
        <p:nvSpPr>
          <p:cNvPr id="48" name="Rectangle 47">
            <a:extLst>
              <a:ext uri="{FF2B5EF4-FFF2-40B4-BE49-F238E27FC236}">
                <a16:creationId xmlns:a16="http://schemas.microsoft.com/office/drawing/2014/main" id="{1094209E-3527-B047-8204-C22384094D53}"/>
              </a:ext>
            </a:extLst>
          </p:cNvPr>
          <p:cNvSpPr/>
          <p:nvPr/>
        </p:nvSpPr>
        <p:spPr>
          <a:xfrm>
            <a:off x="9678988" y="2632075"/>
            <a:ext cx="2355850" cy="2039938"/>
          </a:xfrm>
          <a:prstGeom prst="rect">
            <a:avLst/>
          </a:prstGeom>
          <a:solidFill>
            <a:schemeClr val="bg1">
              <a:alpha val="7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altLang="zh-TW">
              <a:solidFill>
                <a:srgbClr val="FFFFFF"/>
              </a:solidFill>
            </a:endParaRPr>
          </a:p>
        </p:txBody>
      </p:sp>
      <p:pic>
        <p:nvPicPr>
          <p:cNvPr id="54288" name="Picture 2">
            <a:extLst>
              <a:ext uri="{FF2B5EF4-FFF2-40B4-BE49-F238E27FC236}">
                <a16:creationId xmlns:a16="http://schemas.microsoft.com/office/drawing/2014/main" id="{9A41865C-5FA4-4116-A428-E46CA73FA46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9061"/>
          <a:stretch>
            <a:fillRect/>
          </a:stretch>
        </p:blipFill>
        <p:spPr bwMode="auto">
          <a:xfrm>
            <a:off x="9736138" y="2711450"/>
            <a:ext cx="2241550" cy="1954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4289" name="Picture 4">
            <a:extLst>
              <a:ext uri="{FF2B5EF4-FFF2-40B4-BE49-F238E27FC236}">
                <a16:creationId xmlns:a16="http://schemas.microsoft.com/office/drawing/2014/main" id="{01FC1629-3038-4D49-9326-6B157C4CE0C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17150" y="471488"/>
            <a:ext cx="1344613" cy="13446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5" name="Google Shape;232;p33">
            <a:extLst>
              <a:ext uri="{FF2B5EF4-FFF2-40B4-BE49-F238E27FC236}">
                <a16:creationId xmlns:a16="http://schemas.microsoft.com/office/drawing/2014/main" id="{45A98643-8F34-2442-A825-EE95E32E7EFC}"/>
              </a:ext>
            </a:extLst>
          </p:cNvPr>
          <p:cNvSpPr txBox="1">
            <a:spLocks/>
          </p:cNvSpPr>
          <p:nvPr/>
        </p:nvSpPr>
        <p:spPr>
          <a:xfrm>
            <a:off x="2700338" y="3352800"/>
            <a:ext cx="1895475" cy="573088"/>
          </a:xfrm>
          <a:prstGeom prst="rect">
            <a:avLst/>
          </a:prstGeom>
          <a:noFill/>
          <a:ln>
            <a:noFill/>
          </a:ln>
        </p:spPr>
        <p:txBody>
          <a:bodyPr spcFirstLastPara="1" lIns="121900" tIns="121900" rIns="121900" bIns="121900"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4290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74E13"/>
              </a:buClr>
              <a:buSzPts val="1800"/>
              <a:buFont typeface="Open Sans Light"/>
              <a:buNone/>
              <a:defRPr sz="900" b="0" i="0" u="none" strike="noStrike" cap="none">
                <a:solidFill>
                  <a:srgbClr val="FFFFFF"/>
                </a:solidFill>
                <a:latin typeface="Open Sans Light"/>
                <a:ea typeface="Open Sans Light"/>
                <a:cs typeface="Open Sans Light"/>
                <a:sym typeface="Open Sans Light"/>
              </a:defRPr>
            </a:lvl1pPr>
            <a:lvl2pPr marL="914400" marR="0" lvl="1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274E13"/>
              </a:buClr>
              <a:buSzPts val="1400"/>
              <a:buFont typeface="Open Sans Light"/>
              <a:buNone/>
              <a:defRPr sz="1400" b="0" i="0" u="none" strike="noStrike" cap="none">
                <a:solidFill>
                  <a:srgbClr val="FFFFFF"/>
                </a:solidFill>
                <a:latin typeface="Open Sans Light"/>
                <a:ea typeface="Open Sans Light"/>
                <a:cs typeface="Open Sans Light"/>
                <a:sym typeface="Open Sans Light"/>
              </a:defRPr>
            </a:lvl2pPr>
            <a:lvl3pPr marL="1371600" marR="0" lvl="2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274E13"/>
              </a:buClr>
              <a:buSzPts val="1400"/>
              <a:buFont typeface="Open Sans Light"/>
              <a:buNone/>
              <a:defRPr sz="1400" b="0" i="0" u="none" strike="noStrike" cap="none">
                <a:solidFill>
                  <a:srgbClr val="FFFFFF"/>
                </a:solidFill>
                <a:latin typeface="Open Sans Light"/>
                <a:ea typeface="Open Sans Light"/>
                <a:cs typeface="Open Sans Light"/>
                <a:sym typeface="Open Sans Light"/>
              </a:defRPr>
            </a:lvl3pPr>
            <a:lvl4pPr marL="1828800" marR="0" lvl="3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274E13"/>
              </a:buClr>
              <a:buSzPts val="1400"/>
              <a:buFont typeface="Open Sans Light"/>
              <a:buNone/>
              <a:defRPr sz="1400" b="0" i="0" u="none" strike="noStrike" cap="none">
                <a:solidFill>
                  <a:srgbClr val="FFFFFF"/>
                </a:solidFill>
                <a:latin typeface="Open Sans Light"/>
                <a:ea typeface="Open Sans Light"/>
                <a:cs typeface="Open Sans Light"/>
                <a:sym typeface="Open Sans Light"/>
              </a:defRPr>
            </a:lvl4pPr>
            <a:lvl5pPr marL="2286000" marR="0" lvl="4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274E13"/>
              </a:buClr>
              <a:buSzPts val="1400"/>
              <a:buFont typeface="Open Sans Light"/>
              <a:buNone/>
              <a:defRPr sz="1400" b="0" i="0" u="none" strike="noStrike" cap="none">
                <a:solidFill>
                  <a:srgbClr val="FFFFFF"/>
                </a:solidFill>
                <a:latin typeface="Open Sans Light"/>
                <a:ea typeface="Open Sans Light"/>
                <a:cs typeface="Open Sans Light"/>
                <a:sym typeface="Open Sans Light"/>
              </a:defRPr>
            </a:lvl5pPr>
            <a:lvl6pPr marL="2743200" marR="0" lvl="5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274E13"/>
              </a:buClr>
              <a:buSzPts val="1400"/>
              <a:buFont typeface="Open Sans Light"/>
              <a:buNone/>
              <a:defRPr sz="1400" b="0" i="0" u="none" strike="noStrike" cap="none">
                <a:solidFill>
                  <a:srgbClr val="FFFFFF"/>
                </a:solidFill>
                <a:latin typeface="Open Sans Light"/>
                <a:ea typeface="Open Sans Light"/>
                <a:cs typeface="Open Sans Light"/>
                <a:sym typeface="Open Sans Light"/>
              </a:defRPr>
            </a:lvl6pPr>
            <a:lvl7pPr marL="3200400" marR="0" lvl="6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274E13"/>
              </a:buClr>
              <a:buSzPts val="1400"/>
              <a:buFont typeface="Open Sans Light"/>
              <a:buNone/>
              <a:defRPr sz="1400" b="0" i="0" u="none" strike="noStrike" cap="none">
                <a:solidFill>
                  <a:srgbClr val="FFFFFF"/>
                </a:solidFill>
                <a:latin typeface="Open Sans Light"/>
                <a:ea typeface="Open Sans Light"/>
                <a:cs typeface="Open Sans Light"/>
                <a:sym typeface="Open Sans Light"/>
              </a:defRPr>
            </a:lvl7pPr>
            <a:lvl8pPr marL="3657600" marR="0" lvl="7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274E13"/>
              </a:buClr>
              <a:buSzPts val="1400"/>
              <a:buFont typeface="Open Sans Light"/>
              <a:buNone/>
              <a:defRPr sz="1400" b="0" i="0" u="none" strike="noStrike" cap="none">
                <a:solidFill>
                  <a:srgbClr val="FFFFFF"/>
                </a:solidFill>
                <a:latin typeface="Open Sans Light"/>
                <a:ea typeface="Open Sans Light"/>
                <a:cs typeface="Open Sans Light"/>
                <a:sym typeface="Open Sans Light"/>
              </a:defRPr>
            </a:lvl8pPr>
            <a:lvl9pPr marL="4114800" marR="0" lvl="8" indent="-317500" algn="l" rtl="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rgbClr val="274E13"/>
              </a:buClr>
              <a:buSzPts val="1400"/>
              <a:buFont typeface="Open Sans Light"/>
              <a:buNone/>
              <a:defRPr sz="1400" b="0" i="0" u="none" strike="noStrike" cap="none">
                <a:solidFill>
                  <a:srgbClr val="FFFFFF"/>
                </a:solidFill>
                <a:latin typeface="Open Sans Light"/>
                <a:ea typeface="Open Sans Light"/>
                <a:cs typeface="Open Sans Light"/>
                <a:sym typeface="Open Sans Light"/>
              </a:defRPr>
            </a:lvl9pPr>
          </a:lstStyle>
          <a:p>
            <a:pPr marL="0" indent="0" algn="l" eaLnBrk="1" fontAlgn="auto" hangingPunct="1">
              <a:spcAft>
                <a:spcPts val="2133"/>
              </a:spcAft>
              <a:defRPr/>
            </a:pPr>
            <a:r>
              <a:rPr lang="en-US" altLang="zh-TW" sz="1200" kern="0" dirty="0">
                <a:solidFill>
                  <a:schemeClr val="tx1"/>
                </a:solidFill>
                <a:latin typeface="+mn-lt"/>
              </a:rPr>
              <a:t>94%   </a:t>
            </a:r>
            <a:r>
              <a:rPr lang="zh-TW" altLang="en-US" sz="1200" kern="0" dirty="0">
                <a:solidFill>
                  <a:schemeClr val="tx1"/>
                </a:solidFill>
                <a:latin typeface="+mn-lt"/>
              </a:rPr>
              <a:t> </a:t>
            </a:r>
            <a:r>
              <a:rPr lang="en-US" altLang="zh-TW" sz="1200" kern="0" dirty="0">
                <a:solidFill>
                  <a:schemeClr val="tx1"/>
                </a:solidFill>
                <a:latin typeface="+mn-lt"/>
              </a:rPr>
              <a:t>Polyester</a:t>
            </a:r>
            <a:r>
              <a:rPr lang="zh-TW" altLang="en-US" sz="1200" kern="0" dirty="0">
                <a:solidFill>
                  <a:schemeClr val="tx1"/>
                </a:solidFill>
                <a:latin typeface="+mn-lt"/>
              </a:rPr>
              <a:t>                       </a:t>
            </a:r>
            <a:r>
              <a:rPr lang="en-US" altLang="zh-TW" sz="1200" kern="0" dirty="0">
                <a:solidFill>
                  <a:schemeClr val="tx1"/>
                </a:solidFill>
                <a:latin typeface="+mn-lt"/>
              </a:rPr>
              <a:t>6%     </a:t>
            </a:r>
            <a:r>
              <a:rPr lang="zh-TW" altLang="en-US" sz="1200" kern="0" dirty="0">
                <a:solidFill>
                  <a:schemeClr val="tx1"/>
                </a:solidFill>
                <a:latin typeface="+mn-lt"/>
              </a:rPr>
              <a:t> </a:t>
            </a:r>
            <a:r>
              <a:rPr lang="en-US" altLang="zh-TW" sz="1200" kern="0" dirty="0">
                <a:solidFill>
                  <a:schemeClr val="tx1"/>
                </a:solidFill>
                <a:latin typeface="+mn-lt"/>
              </a:rPr>
              <a:t>Elastane</a:t>
            </a:r>
          </a:p>
        </p:txBody>
      </p:sp>
      <p:sp>
        <p:nvSpPr>
          <p:cNvPr id="66" name="Google Shape;231;p33">
            <a:extLst>
              <a:ext uri="{FF2B5EF4-FFF2-40B4-BE49-F238E27FC236}">
                <a16:creationId xmlns:a16="http://schemas.microsoft.com/office/drawing/2014/main" id="{CE4CECD9-73B9-414C-A2B9-978B8BE6D66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00338" y="3022600"/>
            <a:ext cx="2144712" cy="346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21900" tIns="121900" rIns="121900" bIns="121900" anchor="b"/>
          <a:lstStyle>
            <a:lvl1pPr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  <a:lvl2pPr marL="742950" indent="-285750"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2pPr>
            <a:lvl3pPr marL="1143000" indent="-228600"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3pPr>
            <a:lvl4pPr marL="1600200" indent="-228600"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4pPr>
            <a:lvl5pPr marL="2057400" indent="-228600"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  <a:buSzPts val="1100"/>
              <a:defRPr/>
            </a:pPr>
            <a:r>
              <a:rPr lang="en-US" altLang="zh-TW" sz="1333" b="1" dirty="0">
                <a:solidFill>
                  <a:schemeClr val="tx1"/>
                </a:solidFill>
                <a:latin typeface="Times" pitchFamily="2" charset="0"/>
                <a:ea typeface="Baskerville" panose="02020502070401020303" pitchFamily="18" charset="0"/>
                <a:cs typeface="Didot" panose="02000503000000020003" pitchFamily="2" charset="-79"/>
                <a:sym typeface="Playfair Display" pitchFamily="2" charset="0"/>
              </a:rPr>
              <a:t>SJ-14320U(J)(M)</a:t>
            </a:r>
          </a:p>
        </p:txBody>
      </p:sp>
      <p:sp>
        <p:nvSpPr>
          <p:cNvPr id="67" name="Rectangle 66">
            <a:extLst>
              <a:ext uri="{FF2B5EF4-FFF2-40B4-BE49-F238E27FC236}">
                <a16:creationId xmlns:a16="http://schemas.microsoft.com/office/drawing/2014/main" id="{CEB44CE5-D9C1-0648-9249-2927696AA6CF}"/>
              </a:ext>
            </a:extLst>
          </p:cNvPr>
          <p:cNvSpPr/>
          <p:nvPr/>
        </p:nvSpPr>
        <p:spPr>
          <a:xfrm>
            <a:off x="2700338" y="4086225"/>
            <a:ext cx="1049337" cy="27781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2133"/>
              </a:spcAft>
              <a:defRPr/>
            </a:pPr>
            <a:r>
              <a:rPr lang="en-US" sz="1200" kern="0" dirty="0">
                <a:latin typeface="+mn-lt"/>
              </a:rPr>
              <a:t>67” X 145gsm</a:t>
            </a:r>
          </a:p>
        </p:txBody>
      </p:sp>
      <p:sp>
        <p:nvSpPr>
          <p:cNvPr id="54293" name="Google Shape;471;p42">
            <a:extLst>
              <a:ext uri="{FF2B5EF4-FFF2-40B4-BE49-F238E27FC236}">
                <a16:creationId xmlns:a16="http://schemas.microsoft.com/office/drawing/2014/main" id="{871F3C15-3639-4EB7-9DE9-0B535274225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00338" y="2073275"/>
            <a:ext cx="4784725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21900" tIns="121900" rIns="121900" bIns="121900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Clr>
                <a:srgbClr val="274E13"/>
              </a:buClr>
              <a:buSzPts val="2800"/>
              <a:buFont typeface="Playfair Display"/>
              <a:buNone/>
            </a:pPr>
            <a:r>
              <a:rPr lang="en-US" altLang="zh-TW" sz="1800" b="1">
                <a:solidFill>
                  <a:srgbClr val="1D6CB4"/>
                </a:solidFill>
                <a:latin typeface="Helvetica" panose="020B0604020202020204" pitchFamily="34" charset="0"/>
                <a:ea typeface="Baskerville" pitchFamily="18" charset="0"/>
                <a:cs typeface="Didot" pitchFamily="2" charset="-79"/>
                <a:sym typeface="Playfair Display"/>
              </a:rPr>
              <a:t>Subtle Dot Jacuqard</a:t>
            </a:r>
          </a:p>
        </p:txBody>
      </p:sp>
      <p:pic>
        <p:nvPicPr>
          <p:cNvPr id="54294" name="Picture 64">
            <a:extLst>
              <a:ext uri="{FF2B5EF4-FFF2-40B4-BE49-F238E27FC236}">
                <a16:creationId xmlns:a16="http://schemas.microsoft.com/office/drawing/2014/main" id="{B9329B10-0A6D-4E55-A8A7-D7F8571FF4B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82875" y="4589463"/>
            <a:ext cx="2074863" cy="2085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4295" name="Picture 40">
            <a:extLst>
              <a:ext uri="{FF2B5EF4-FFF2-40B4-BE49-F238E27FC236}">
                <a16:creationId xmlns:a16="http://schemas.microsoft.com/office/drawing/2014/main" id="{4BEDA4A2-1BDE-4A2C-848A-9353B1F2744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76713" y="4589463"/>
            <a:ext cx="1055687" cy="1079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4296" name="Picture 3">
            <a:extLst>
              <a:ext uri="{FF2B5EF4-FFF2-40B4-BE49-F238E27FC236}">
                <a16:creationId xmlns:a16="http://schemas.microsoft.com/office/drawing/2014/main" id="{BA30E60B-09E5-48BF-B434-EBA695A52FF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56375" y="482600"/>
            <a:ext cx="839788" cy="839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1" name="Google Shape;197;p31">
            <a:extLst>
              <a:ext uri="{FF2B5EF4-FFF2-40B4-BE49-F238E27FC236}">
                <a16:creationId xmlns:a16="http://schemas.microsoft.com/office/drawing/2014/main" id="{5350EA6C-8DEB-8848-B3BE-1BC62C7CF657}"/>
              </a:ext>
            </a:extLst>
          </p:cNvPr>
          <p:cNvSpPr>
            <a:spLocks noChangeArrowheads="1"/>
          </p:cNvSpPr>
          <p:nvPr/>
        </p:nvSpPr>
        <p:spPr bwMode="auto">
          <a:xfrm>
            <a:off x="-1588" y="1039813"/>
            <a:ext cx="3176588" cy="492125"/>
          </a:xfrm>
          <a:prstGeom prst="rect">
            <a:avLst/>
          </a:prstGeom>
          <a:solidFill>
            <a:srgbClr val="8DBADA"/>
          </a:solidFill>
          <a:ln>
            <a:noFill/>
          </a:ln>
        </p:spPr>
        <p:txBody>
          <a:bodyPr lIns="121900" tIns="121900" rIns="121900" bIns="121900" anchor="ctr"/>
          <a:lstStyle>
            <a:lvl1pPr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  <a:lvl2pPr marL="742950" indent="-285750"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2pPr>
            <a:lvl3pPr marL="1143000" indent="-228600"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3pPr>
            <a:lvl4pPr marL="1600200" indent="-228600"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4pPr>
            <a:lvl5pPr marL="2057400" indent="-228600"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altLang="en-US" sz="1867"/>
          </a:p>
        </p:txBody>
      </p:sp>
      <p:sp>
        <p:nvSpPr>
          <p:cNvPr id="54298" name="Rectangle 48">
            <a:extLst>
              <a:ext uri="{FF2B5EF4-FFF2-40B4-BE49-F238E27FC236}">
                <a16:creationId xmlns:a16="http://schemas.microsoft.com/office/drawing/2014/main" id="{94346EF2-78AF-4CB2-AC5B-42278250DBE5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5913" y="519113"/>
            <a:ext cx="3279775" cy="101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Clr>
                <a:srgbClr val="274E13"/>
              </a:buClr>
              <a:buSzPts val="1200"/>
              <a:buFont typeface="Playfair Display"/>
              <a:buNone/>
            </a:pPr>
            <a:r>
              <a:rPr lang="en-US" altLang="zh-TW" sz="3600" b="1">
                <a:solidFill>
                  <a:srgbClr val="1D6CB4"/>
                </a:solidFill>
                <a:latin typeface="Times" panose="02020603050405020304" pitchFamily="18" charset="0"/>
                <a:ea typeface="Baskerville SemiBold" pitchFamily="18" charset="0"/>
                <a:cs typeface="Didot" pitchFamily="2" charset="-79"/>
                <a:sym typeface="Playfair Display"/>
              </a:rPr>
              <a:t>Functionality</a:t>
            </a:r>
          </a:p>
          <a:p>
            <a:pPr eaLnBrk="1" hangingPunct="1">
              <a:lnSpc>
                <a:spcPct val="100000"/>
              </a:lnSpc>
              <a:spcBef>
                <a:spcPct val="0"/>
              </a:spcBef>
              <a:buClr>
                <a:srgbClr val="274E13"/>
              </a:buClr>
              <a:buSzPts val="1200"/>
              <a:buFont typeface="Playfair Display"/>
              <a:buNone/>
            </a:pPr>
            <a:r>
              <a:rPr lang="en-US" altLang="zh-TW" sz="2400" b="1">
                <a:solidFill>
                  <a:schemeClr val="bg1"/>
                </a:solidFill>
                <a:latin typeface="Times" panose="02020603050405020304" pitchFamily="18" charset="0"/>
                <a:cs typeface="Arial" panose="020B0604020202020204" pitchFamily="34" charset="0"/>
                <a:sym typeface="Arial" panose="020B0604020202020204" pitchFamily="34" charset="0"/>
              </a:rPr>
              <a:t>Deodorizing</a:t>
            </a:r>
            <a:endParaRPr lang="en-US" altLang="zh-TW" sz="2400" b="1" baseline="30000">
              <a:solidFill>
                <a:schemeClr val="bg1"/>
              </a:solidFill>
              <a:latin typeface="Times" panose="02020603050405020304" pitchFamily="18" charset="0"/>
              <a:ea typeface="Baskerville SemiBold" pitchFamily="18" charset="0"/>
              <a:cs typeface="Didot" pitchFamily="2" charset="-79"/>
              <a:sym typeface="Arial" panose="020B0604020202020204" pitchFamily="34" charset="0"/>
            </a:endParaRPr>
          </a:p>
        </p:txBody>
      </p:sp>
      <p:pic>
        <p:nvPicPr>
          <p:cNvPr id="54299" name="Picture 46">
            <a:extLst>
              <a:ext uri="{FF2B5EF4-FFF2-40B4-BE49-F238E27FC236}">
                <a16:creationId xmlns:a16="http://schemas.microsoft.com/office/drawing/2014/main" id="{971F2D11-5E9C-4E7E-ADD6-E9EE311109E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19825" y="4011613"/>
            <a:ext cx="1466850" cy="2697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4300" name="Picture 48">
            <a:extLst>
              <a:ext uri="{FF2B5EF4-FFF2-40B4-BE49-F238E27FC236}">
                <a16:creationId xmlns:a16="http://schemas.microsoft.com/office/drawing/2014/main" id="{6ADEDA00-0040-4FD8-9EAE-F3A6414D59A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11888" y="2000250"/>
            <a:ext cx="1479550" cy="1882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4301" name="Picture 49">
            <a:extLst>
              <a:ext uri="{FF2B5EF4-FFF2-40B4-BE49-F238E27FC236}">
                <a16:creationId xmlns:a16="http://schemas.microsoft.com/office/drawing/2014/main" id="{2F9FCE82-79EF-421B-851B-CA899746D94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89875" y="4505325"/>
            <a:ext cx="1577975" cy="2209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4302" name="Picture 50">
            <a:extLst>
              <a:ext uri="{FF2B5EF4-FFF2-40B4-BE49-F238E27FC236}">
                <a16:creationId xmlns:a16="http://schemas.microsoft.com/office/drawing/2014/main" id="{54E72AA5-55EA-4E58-A885-64ED6220DC2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89875" y="2147888"/>
            <a:ext cx="1577975" cy="2144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4303" name="Picture 2">
            <a:extLst>
              <a:ext uri="{FF2B5EF4-FFF2-40B4-BE49-F238E27FC236}">
                <a16:creationId xmlns:a16="http://schemas.microsoft.com/office/drawing/2014/main" id="{102AA49E-35AC-474C-B10F-E0F3B471845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9463" y="3219450"/>
            <a:ext cx="1538287" cy="1538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4304" name="Picture 4">
            <a:extLst>
              <a:ext uri="{FF2B5EF4-FFF2-40B4-BE49-F238E27FC236}">
                <a16:creationId xmlns:a16="http://schemas.microsoft.com/office/drawing/2014/main" id="{E0025FA6-179A-48BC-AE0B-85ECC9B11CD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863" y="4672013"/>
            <a:ext cx="1449387" cy="2066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>
            <a:extLst>
              <a:ext uri="{FF2B5EF4-FFF2-40B4-BE49-F238E27FC236}">
                <a16:creationId xmlns:a16="http://schemas.microsoft.com/office/drawing/2014/main" id="{9CE9096F-3867-4A17-9874-8C0CC192E12F}"/>
              </a:ext>
            </a:extLst>
          </p:cNvPr>
          <p:cNvGrpSpPr>
            <a:grpSpLocks/>
          </p:cNvGrpSpPr>
          <p:nvPr/>
        </p:nvGrpSpPr>
        <p:grpSpPr bwMode="auto">
          <a:xfrm>
            <a:off x="2714625" y="1814513"/>
            <a:ext cx="6573838" cy="4643437"/>
            <a:chOff x="2714625" y="1387475"/>
            <a:chExt cx="7118350" cy="5029200"/>
          </a:xfrm>
        </p:grpSpPr>
        <p:pic>
          <p:nvPicPr>
            <p:cNvPr id="70687" name="Picture 16">
              <a:extLst>
                <a:ext uri="{FF2B5EF4-FFF2-40B4-BE49-F238E27FC236}">
                  <a16:creationId xmlns:a16="http://schemas.microsoft.com/office/drawing/2014/main" id="{83CCDE2D-6A55-440B-8612-6506F175922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714625" y="1387475"/>
              <a:ext cx="7118350" cy="50292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" name="Rectangle 1">
              <a:extLst>
                <a:ext uri="{FF2B5EF4-FFF2-40B4-BE49-F238E27FC236}">
                  <a16:creationId xmlns:a16="http://schemas.microsoft.com/office/drawing/2014/main" id="{3F4F6076-79DE-D247-AF7F-33FB37718CDC}"/>
                </a:ext>
              </a:extLst>
            </p:cNvPr>
            <p:cNvSpPr/>
            <p:nvPr/>
          </p:nvSpPr>
          <p:spPr>
            <a:xfrm>
              <a:off x="6128545" y="3634710"/>
              <a:ext cx="2222658" cy="245873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 eaLnBrk="1" hangingPunct="1">
                <a:defRPr/>
              </a:pPr>
              <a:endParaRPr lang="en-US" altLang="zh-CN">
                <a:solidFill>
                  <a:srgbClr val="FFFFFF"/>
                </a:solidFill>
                <a:ea typeface="SimSun" panose="02010600030101010101" pitchFamily="2" charset="-122"/>
              </a:endParaRPr>
            </a:p>
          </p:txBody>
        </p:sp>
      </p:grpSp>
      <p:grpSp>
        <p:nvGrpSpPr>
          <p:cNvPr id="15" name="Group 14">
            <a:extLst>
              <a:ext uri="{FF2B5EF4-FFF2-40B4-BE49-F238E27FC236}">
                <a16:creationId xmlns:a16="http://schemas.microsoft.com/office/drawing/2014/main" id="{7D0CD7DE-A133-42A0-B285-5EBC9AA9437F}"/>
              </a:ext>
            </a:extLst>
          </p:cNvPr>
          <p:cNvGrpSpPr>
            <a:grpSpLocks/>
          </p:cNvGrpSpPr>
          <p:nvPr/>
        </p:nvGrpSpPr>
        <p:grpSpPr bwMode="auto">
          <a:xfrm>
            <a:off x="2701925" y="1801813"/>
            <a:ext cx="6499225" cy="4670425"/>
            <a:chOff x="1672318" y="1422401"/>
            <a:chExt cx="7315183" cy="5256894"/>
          </a:xfrm>
        </p:grpSpPr>
        <p:pic>
          <p:nvPicPr>
            <p:cNvPr id="70683" name="Picture 4">
              <a:extLst>
                <a:ext uri="{FF2B5EF4-FFF2-40B4-BE49-F238E27FC236}">
                  <a16:creationId xmlns:a16="http://schemas.microsoft.com/office/drawing/2014/main" id="{F4DF5AE1-26DC-4C56-A395-0CE0E4F35B6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672318" y="1422401"/>
              <a:ext cx="3703779" cy="261727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70684" name="Picture 6">
              <a:extLst>
                <a:ext uri="{FF2B5EF4-FFF2-40B4-BE49-F238E27FC236}">
                  <a16:creationId xmlns:a16="http://schemas.microsoft.com/office/drawing/2014/main" id="{94180781-0D0E-4CA5-8569-62078D54382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376097" y="1432014"/>
              <a:ext cx="3611404" cy="261727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70685" name="Picture 8">
              <a:extLst>
                <a:ext uri="{FF2B5EF4-FFF2-40B4-BE49-F238E27FC236}">
                  <a16:creationId xmlns:a16="http://schemas.microsoft.com/office/drawing/2014/main" id="{1DD048E5-80A1-491D-9C4D-861344024E7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672318" y="4039679"/>
              <a:ext cx="3703778" cy="262039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70686" name="Picture 13">
              <a:extLst>
                <a:ext uri="{FF2B5EF4-FFF2-40B4-BE49-F238E27FC236}">
                  <a16:creationId xmlns:a16="http://schemas.microsoft.com/office/drawing/2014/main" id="{8DEFA1E6-8E56-4553-86FE-681A6B183DB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283723" y="4058905"/>
              <a:ext cx="3703778" cy="262039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28" name="Group 27">
            <a:extLst>
              <a:ext uri="{FF2B5EF4-FFF2-40B4-BE49-F238E27FC236}">
                <a16:creationId xmlns:a16="http://schemas.microsoft.com/office/drawing/2014/main" id="{69393AA0-593A-449D-B464-175648ED1F4B}"/>
              </a:ext>
            </a:extLst>
          </p:cNvPr>
          <p:cNvGrpSpPr>
            <a:grpSpLocks/>
          </p:cNvGrpSpPr>
          <p:nvPr/>
        </p:nvGrpSpPr>
        <p:grpSpPr bwMode="auto">
          <a:xfrm>
            <a:off x="2714625" y="1803400"/>
            <a:ext cx="6596063" cy="4694238"/>
            <a:chOff x="2017183" y="1401851"/>
            <a:chExt cx="7423378" cy="5283944"/>
          </a:xfrm>
        </p:grpSpPr>
        <p:pic>
          <p:nvPicPr>
            <p:cNvPr id="70679" name="Picture 19">
              <a:extLst>
                <a:ext uri="{FF2B5EF4-FFF2-40B4-BE49-F238E27FC236}">
                  <a16:creationId xmlns:a16="http://schemas.microsoft.com/office/drawing/2014/main" id="{5CD2B371-933E-4029-BBA1-5E4E83ABF36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727594" y="4047968"/>
              <a:ext cx="3712967" cy="26268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70680" name="Picture 21">
              <a:extLst>
                <a:ext uri="{FF2B5EF4-FFF2-40B4-BE49-F238E27FC236}">
                  <a16:creationId xmlns:a16="http://schemas.microsoft.com/office/drawing/2014/main" id="{39A6307B-E134-4382-9D62-0090F0D3677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021598" y="4058904"/>
              <a:ext cx="3712967" cy="26268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70681" name="Picture 23">
              <a:extLst>
                <a:ext uri="{FF2B5EF4-FFF2-40B4-BE49-F238E27FC236}">
                  <a16:creationId xmlns:a16="http://schemas.microsoft.com/office/drawing/2014/main" id="{4B8A39CC-5D43-4DB5-BC7A-9D8DF7BDCC9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017183" y="1401851"/>
              <a:ext cx="3717382" cy="26268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70682" name="Picture 26">
              <a:extLst>
                <a:ext uri="{FF2B5EF4-FFF2-40B4-BE49-F238E27FC236}">
                  <a16:creationId xmlns:a16="http://schemas.microsoft.com/office/drawing/2014/main" id="{B6A2AA48-D2B3-48CF-9E91-728A4AC6DF6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714329" y="1432014"/>
              <a:ext cx="3624669" cy="26268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40" name="Group 39">
            <a:extLst>
              <a:ext uri="{FF2B5EF4-FFF2-40B4-BE49-F238E27FC236}">
                <a16:creationId xmlns:a16="http://schemas.microsoft.com/office/drawing/2014/main" id="{8E4DC03C-8748-4F3D-BF9B-EB82240F7894}"/>
              </a:ext>
            </a:extLst>
          </p:cNvPr>
          <p:cNvGrpSpPr>
            <a:grpSpLocks/>
          </p:cNvGrpSpPr>
          <p:nvPr/>
        </p:nvGrpSpPr>
        <p:grpSpPr bwMode="auto">
          <a:xfrm>
            <a:off x="2703513" y="1814513"/>
            <a:ext cx="6521450" cy="4695825"/>
            <a:chOff x="2012596" y="1417634"/>
            <a:chExt cx="7339666" cy="5287177"/>
          </a:xfrm>
        </p:grpSpPr>
        <p:pic>
          <p:nvPicPr>
            <p:cNvPr id="70675" name="Picture 29">
              <a:extLst>
                <a:ext uri="{FF2B5EF4-FFF2-40B4-BE49-F238E27FC236}">
                  <a16:creationId xmlns:a16="http://schemas.microsoft.com/office/drawing/2014/main" id="{BC1303FA-692B-4852-BCC3-C3A7AB7A0C5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014887" y="1417634"/>
              <a:ext cx="3685839" cy="267122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70676" name="Picture 31">
              <a:extLst>
                <a:ext uri="{FF2B5EF4-FFF2-40B4-BE49-F238E27FC236}">
                  <a16:creationId xmlns:a16="http://schemas.microsoft.com/office/drawing/2014/main" id="{72E133C5-87F1-4D4C-8DE4-C96FCB2E96E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659791" y="1419185"/>
              <a:ext cx="3685839" cy="267122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70677" name="Picture 35">
              <a:extLst>
                <a:ext uri="{FF2B5EF4-FFF2-40B4-BE49-F238E27FC236}">
                  <a16:creationId xmlns:a16="http://schemas.microsoft.com/office/drawing/2014/main" id="{2ABE68B3-7AFC-4E87-A94C-ACC1E03CB3E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012596" y="4041125"/>
              <a:ext cx="3701733" cy="261894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70678" name="Picture 37">
              <a:extLst>
                <a:ext uri="{FF2B5EF4-FFF2-40B4-BE49-F238E27FC236}">
                  <a16:creationId xmlns:a16="http://schemas.microsoft.com/office/drawing/2014/main" id="{AD4927DD-5092-4273-A3E0-8A5D698F2C7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650529" y="4085867"/>
              <a:ext cx="3701733" cy="261894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53" name="Group 52">
            <a:extLst>
              <a:ext uri="{FF2B5EF4-FFF2-40B4-BE49-F238E27FC236}">
                <a16:creationId xmlns:a16="http://schemas.microsoft.com/office/drawing/2014/main" id="{D286B060-0F46-4FD0-9396-A664DFCD919C}"/>
              </a:ext>
            </a:extLst>
          </p:cNvPr>
          <p:cNvGrpSpPr>
            <a:grpSpLocks/>
          </p:cNvGrpSpPr>
          <p:nvPr/>
        </p:nvGrpSpPr>
        <p:grpSpPr bwMode="auto">
          <a:xfrm>
            <a:off x="2690813" y="1800225"/>
            <a:ext cx="6523037" cy="4722813"/>
            <a:chOff x="2016863" y="1411088"/>
            <a:chExt cx="7342032" cy="5316199"/>
          </a:xfrm>
        </p:grpSpPr>
        <p:pic>
          <p:nvPicPr>
            <p:cNvPr id="70671" name="Picture 45">
              <a:extLst>
                <a:ext uri="{FF2B5EF4-FFF2-40B4-BE49-F238E27FC236}">
                  <a16:creationId xmlns:a16="http://schemas.microsoft.com/office/drawing/2014/main" id="{FDE5E252-B896-47A9-87CC-4BA5D982933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016863" y="1411088"/>
              <a:ext cx="3729469" cy="26354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70672" name="Picture 47">
              <a:extLst>
                <a:ext uri="{FF2B5EF4-FFF2-40B4-BE49-F238E27FC236}">
                  <a16:creationId xmlns:a16="http://schemas.microsoft.com/office/drawing/2014/main" id="{49764A21-DEE9-4D31-B877-E6FF932F699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722441" y="1411088"/>
              <a:ext cx="3636454" cy="26354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70673" name="Picture 49">
              <a:extLst>
                <a:ext uri="{FF2B5EF4-FFF2-40B4-BE49-F238E27FC236}">
                  <a16:creationId xmlns:a16="http://schemas.microsoft.com/office/drawing/2014/main" id="{7A6CA746-25FC-4EEC-B045-87BA04F6F5B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029536" y="4077622"/>
              <a:ext cx="3725041" cy="26354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70674" name="Picture 51">
              <a:extLst>
                <a:ext uri="{FF2B5EF4-FFF2-40B4-BE49-F238E27FC236}">
                  <a16:creationId xmlns:a16="http://schemas.microsoft.com/office/drawing/2014/main" id="{734AFC54-9DB4-4F73-90B4-87F9AC5AED9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613957" y="4091854"/>
              <a:ext cx="3725041" cy="26354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70663" name="TextBox 53">
            <a:extLst>
              <a:ext uri="{FF2B5EF4-FFF2-40B4-BE49-F238E27FC236}">
                <a16:creationId xmlns:a16="http://schemas.microsoft.com/office/drawing/2014/main" id="{1C0C7148-D38A-4A94-B00F-E0463839A0C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486400" y="849313"/>
            <a:ext cx="184150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en-US" altLang="en-US" sz="1800"/>
          </a:p>
        </p:txBody>
      </p:sp>
      <p:sp>
        <p:nvSpPr>
          <p:cNvPr id="70664" name="Rectangle 11">
            <a:extLst>
              <a:ext uri="{FF2B5EF4-FFF2-40B4-BE49-F238E27FC236}">
                <a16:creationId xmlns:a16="http://schemas.microsoft.com/office/drawing/2014/main" id="{B23B6D78-AEAA-4EF0-B570-B75B6C60F871}"/>
              </a:ext>
            </a:extLst>
          </p:cNvPr>
          <p:cNvSpPr>
            <a:spLocks noChangeArrowheads="1"/>
          </p:cNvSpPr>
          <p:nvPr/>
        </p:nvSpPr>
        <p:spPr bwMode="auto">
          <a:xfrm>
            <a:off x="-36513" y="6546850"/>
            <a:ext cx="12228513" cy="242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15000"/>
              </a:lnSpc>
              <a:spcBef>
                <a:spcPct val="0"/>
              </a:spcBef>
              <a:buClr>
                <a:srgbClr val="000000"/>
              </a:buClr>
              <a:buFont typeface="Arial" panose="020B0604020202020204" pitchFamily="34" charset="0"/>
              <a:buNone/>
            </a:pPr>
            <a:r>
              <a:rPr lang="en-US" altLang="zh-TW" sz="9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All</a:t>
            </a:r>
            <a:r>
              <a:rPr lang="zh-TW" altLang="en-US" sz="9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 </a:t>
            </a:r>
            <a:r>
              <a:rPr lang="en-US" altLang="zh-TW" sz="9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rights</a:t>
            </a:r>
            <a:r>
              <a:rPr lang="zh-TW" altLang="en-US" sz="9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 </a:t>
            </a:r>
            <a:r>
              <a:rPr lang="en-US" altLang="zh-TW" sz="9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reserved</a:t>
            </a:r>
            <a:r>
              <a:rPr lang="zh-TW" altLang="en-US" sz="9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 </a:t>
            </a:r>
            <a:r>
              <a:rPr lang="en-US" altLang="zh-TW" sz="9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by</a:t>
            </a:r>
            <a:r>
              <a:rPr lang="zh-TW" altLang="en-US" sz="9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 </a:t>
            </a:r>
            <a:r>
              <a:rPr lang="en-US" altLang="zh-TW" sz="9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Sun</a:t>
            </a:r>
            <a:r>
              <a:rPr lang="zh-TW" altLang="en-US" sz="9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 </a:t>
            </a:r>
            <a:r>
              <a:rPr lang="en-US" altLang="zh-TW" sz="9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Hing</a:t>
            </a:r>
            <a:r>
              <a:rPr lang="zh-TW" altLang="en-US" sz="9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 </a:t>
            </a:r>
            <a:r>
              <a:rPr lang="en-US" altLang="zh-TW" sz="9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Textiles</a:t>
            </a:r>
            <a:r>
              <a:rPr lang="zh-TW" altLang="en-US" sz="9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 </a:t>
            </a:r>
            <a:r>
              <a:rPr lang="en-US" altLang="zh-TW" sz="9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(Hong</a:t>
            </a:r>
            <a:r>
              <a:rPr lang="zh-TW" altLang="en-US" sz="9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 </a:t>
            </a:r>
            <a:r>
              <a:rPr lang="en-US" altLang="zh-TW" sz="9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Kong)</a:t>
            </a:r>
            <a:r>
              <a:rPr lang="zh-TW" altLang="en-US" sz="9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 </a:t>
            </a:r>
            <a:r>
              <a:rPr lang="en-US" altLang="zh-TW" sz="9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Limited</a:t>
            </a:r>
            <a:endParaRPr lang="en-HK" altLang="en-US" sz="900">
              <a:solidFill>
                <a:srgbClr val="000000"/>
              </a:solidFill>
              <a:latin typeface="Open Sans Light"/>
              <a:ea typeface="新細明體" panose="02020500000000000000" pitchFamily="18" charset="-120"/>
              <a:cs typeface="Arial" panose="020B0604020202020204" pitchFamily="34" charset="0"/>
              <a:sym typeface="Open Sans Light"/>
            </a:endParaRPr>
          </a:p>
        </p:txBody>
      </p:sp>
      <p:pic>
        <p:nvPicPr>
          <p:cNvPr id="70665" name="Picture 4">
            <a:extLst>
              <a:ext uri="{FF2B5EF4-FFF2-40B4-BE49-F238E27FC236}">
                <a16:creationId xmlns:a16="http://schemas.microsoft.com/office/drawing/2014/main" id="{BF6AB7DA-C1B7-49EF-850A-B1DB2BCA542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86925" y="419100"/>
            <a:ext cx="2387600" cy="1600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0666" name="Picture 6">
            <a:extLst>
              <a:ext uri="{FF2B5EF4-FFF2-40B4-BE49-F238E27FC236}">
                <a16:creationId xmlns:a16="http://schemas.microsoft.com/office/drawing/2014/main" id="{6FB25E7D-252C-4C9A-A4A2-EE99D55586B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04438" y="2533650"/>
            <a:ext cx="1562100" cy="3162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1" name="Rectangle 40">
            <a:extLst>
              <a:ext uri="{FF2B5EF4-FFF2-40B4-BE49-F238E27FC236}">
                <a16:creationId xmlns:a16="http://schemas.microsoft.com/office/drawing/2014/main" id="{6226F44F-EAA4-DE4D-9FEB-53547B85C178}"/>
              </a:ext>
            </a:extLst>
          </p:cNvPr>
          <p:cNvSpPr/>
          <p:nvPr/>
        </p:nvSpPr>
        <p:spPr>
          <a:xfrm>
            <a:off x="0" y="0"/>
            <a:ext cx="12192000" cy="306388"/>
          </a:xfrm>
          <a:prstGeom prst="rect">
            <a:avLst/>
          </a:prstGeom>
          <a:solidFill>
            <a:srgbClr val="FF7A6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defRPr/>
            </a:pPr>
            <a:endParaRPr lang="en-US" altLang="zh-CN">
              <a:solidFill>
                <a:srgbClr val="FFFFFF"/>
              </a:solidFill>
              <a:ea typeface="SimSun" panose="02010600030101010101" pitchFamily="2" charset="-122"/>
            </a:endParaRPr>
          </a:p>
        </p:txBody>
      </p:sp>
      <p:sp>
        <p:nvSpPr>
          <p:cNvPr id="70668" name="TextBox 41">
            <a:extLst>
              <a:ext uri="{FF2B5EF4-FFF2-40B4-BE49-F238E27FC236}">
                <a16:creationId xmlns:a16="http://schemas.microsoft.com/office/drawing/2014/main" id="{EAE5556D-F3C7-43FF-81A2-2978A9F1A5E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2625" y="20638"/>
            <a:ext cx="10826750" cy="266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zh-TW" sz="1100" b="1">
                <a:solidFill>
                  <a:schemeClr val="bg1"/>
                </a:solidFill>
                <a:latin typeface="Poppins Medium" pitchFamily="2" charset="0"/>
                <a:ea typeface="Montserrat" pitchFamily="2" charset="0"/>
                <a:cs typeface="Poppins Medium" pitchFamily="2" charset="0"/>
              </a:rPr>
              <a:t>CLASSIC</a:t>
            </a:r>
            <a:r>
              <a:rPr lang="zh-TW" altLang="en-US" sz="1100" b="1">
                <a:solidFill>
                  <a:schemeClr val="bg1"/>
                </a:solidFill>
                <a:latin typeface="Poppins Medium" pitchFamily="2" charset="0"/>
                <a:ea typeface="Montserrat" pitchFamily="2" charset="0"/>
                <a:cs typeface="Poppins Medium" pitchFamily="2" charset="0"/>
              </a:rPr>
              <a:t> </a:t>
            </a:r>
            <a:r>
              <a:rPr lang="en-US" altLang="zh-TW" sz="1100" b="1">
                <a:solidFill>
                  <a:schemeClr val="bg1"/>
                </a:solidFill>
                <a:latin typeface="Poppins Medium" pitchFamily="2" charset="0"/>
                <a:ea typeface="Montserrat" pitchFamily="2" charset="0"/>
                <a:cs typeface="Poppins Medium" pitchFamily="2" charset="0"/>
              </a:rPr>
              <a:t>FEMININITY</a:t>
            </a:r>
            <a:r>
              <a:rPr lang="zh-TW" altLang="en-US" sz="1100" b="1">
                <a:solidFill>
                  <a:schemeClr val="bg1"/>
                </a:solidFill>
                <a:latin typeface="Poppins Medium" pitchFamily="2" charset="0"/>
                <a:ea typeface="Montserrat" pitchFamily="2" charset="0"/>
                <a:cs typeface="Poppins Medium" pitchFamily="2" charset="0"/>
              </a:rPr>
              <a:t> </a:t>
            </a:r>
            <a:r>
              <a:rPr lang="en-US" altLang="zh-TW" sz="1100" b="1">
                <a:solidFill>
                  <a:srgbClr val="FFEC1E"/>
                </a:solidFill>
                <a:latin typeface="Poppins Medium" pitchFamily="2" charset="0"/>
                <a:ea typeface="Montserrat" pitchFamily="2" charset="0"/>
                <a:cs typeface="Poppins Medium" pitchFamily="2" charset="0"/>
              </a:rPr>
              <a:t>FOR</a:t>
            </a:r>
            <a:r>
              <a:rPr lang="zh-TW" altLang="en-US" sz="1100" b="1">
                <a:solidFill>
                  <a:srgbClr val="FFEC1E"/>
                </a:solidFill>
                <a:latin typeface="Poppins Medium" pitchFamily="2" charset="0"/>
                <a:ea typeface="Montserrat" pitchFamily="2" charset="0"/>
                <a:cs typeface="Poppins Medium" pitchFamily="2" charset="0"/>
              </a:rPr>
              <a:t> </a:t>
            </a:r>
            <a:r>
              <a:rPr lang="en-US" altLang="zh-TW" sz="1100" b="1">
                <a:solidFill>
                  <a:srgbClr val="FFEC1E"/>
                </a:solidFill>
                <a:latin typeface="Poppins Medium" pitchFamily="2" charset="0"/>
                <a:ea typeface="Montserrat" pitchFamily="2" charset="0"/>
                <a:cs typeface="Poppins Medium" pitchFamily="2" charset="0"/>
              </a:rPr>
              <a:t>INTIMATE</a:t>
            </a:r>
          </a:p>
        </p:txBody>
      </p:sp>
      <p:sp>
        <p:nvSpPr>
          <p:cNvPr id="43" name="Google Shape;197;p31">
            <a:extLst>
              <a:ext uri="{FF2B5EF4-FFF2-40B4-BE49-F238E27FC236}">
                <a16:creationId xmlns:a16="http://schemas.microsoft.com/office/drawing/2014/main" id="{5F8544AE-2709-9547-AE74-40CF9884A652}"/>
              </a:ext>
            </a:extLst>
          </p:cNvPr>
          <p:cNvSpPr>
            <a:spLocks noChangeArrowheads="1"/>
          </p:cNvSpPr>
          <p:nvPr/>
        </p:nvSpPr>
        <p:spPr bwMode="auto">
          <a:xfrm>
            <a:off x="-1588" y="969963"/>
            <a:ext cx="4249738" cy="441325"/>
          </a:xfrm>
          <a:prstGeom prst="rect">
            <a:avLst/>
          </a:prstGeom>
          <a:solidFill>
            <a:srgbClr val="FF7A6E"/>
          </a:solidFill>
          <a:ln>
            <a:noFill/>
          </a:ln>
          <a:extLst/>
        </p:spPr>
        <p:txBody>
          <a:bodyPr lIns="121900" tIns="121900" rIns="121900" bIns="121900" anchor="ctr"/>
          <a:lstStyle>
            <a:lvl1pPr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  <a:lvl2pPr marL="742950" indent="-285750"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2pPr>
            <a:lvl3pPr marL="1143000" indent="-228600"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3pPr>
            <a:lvl4pPr marL="1600200" indent="-228600"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4pPr>
            <a:lvl5pPr marL="2057400" indent="-228600"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altLang="en-US" sz="1867" dirty="0"/>
          </a:p>
        </p:txBody>
      </p:sp>
      <p:sp>
        <p:nvSpPr>
          <p:cNvPr id="70670" name="Rectangle 43">
            <a:extLst>
              <a:ext uri="{FF2B5EF4-FFF2-40B4-BE49-F238E27FC236}">
                <a16:creationId xmlns:a16="http://schemas.microsoft.com/office/drawing/2014/main" id="{11BB3FAA-5477-4B57-8A6C-96069EC15DDE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5913" y="425450"/>
            <a:ext cx="4222750" cy="101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Clr>
                <a:srgbClr val="274E13"/>
              </a:buClr>
              <a:buSzPts val="1200"/>
              <a:buFont typeface="Playfair Display"/>
              <a:buNone/>
            </a:pPr>
            <a:r>
              <a:rPr lang="en-US" altLang="zh-TW" sz="3600" b="1" dirty="0">
                <a:solidFill>
                  <a:srgbClr val="FF7A6E"/>
                </a:solidFill>
                <a:latin typeface="Times" panose="02020603050405020304" pitchFamily="18" charset="0"/>
                <a:ea typeface="Baskerville SemiBold" pitchFamily="18" charset="0"/>
                <a:cs typeface="Didot" panose="02000503000000020003" pitchFamily="2" charset="-79"/>
                <a:sym typeface="Playfair Display"/>
              </a:rPr>
              <a:t>Unforgettable Lace</a:t>
            </a:r>
          </a:p>
          <a:p>
            <a:pPr eaLnBrk="1" hangingPunct="1">
              <a:lnSpc>
                <a:spcPct val="100000"/>
              </a:lnSpc>
              <a:spcBef>
                <a:spcPct val="0"/>
              </a:spcBef>
              <a:buClr>
                <a:srgbClr val="274E13"/>
              </a:buClr>
              <a:buSzPts val="1200"/>
              <a:buFont typeface="Playfair Display"/>
              <a:buNone/>
            </a:pPr>
            <a:r>
              <a:rPr lang="en-US" altLang="zh-TW" sz="2400" b="1" dirty="0">
                <a:solidFill>
                  <a:schemeClr val="bg1"/>
                </a:solidFill>
                <a:latin typeface="Times" panose="02020603050405020304" pitchFamily="18" charset="0"/>
                <a:cs typeface="Arial" panose="020B0604020202020204" pitchFamily="34" charset="0"/>
                <a:sym typeface="Arial" panose="020B0604020202020204" pitchFamily="34" charset="0"/>
              </a:rPr>
              <a:t>2023</a:t>
            </a:r>
            <a:r>
              <a:rPr lang="zh-TW" altLang="en-US" sz="2400" b="1" dirty="0">
                <a:solidFill>
                  <a:schemeClr val="bg1"/>
                </a:solidFill>
                <a:latin typeface="Times" panose="02020603050405020304" pitchFamily="18" charset="0"/>
                <a:cs typeface="Arial" panose="020B0604020202020204" pitchFamily="34" charset="0"/>
                <a:sym typeface="Arial" panose="020B0604020202020204" pitchFamily="34" charset="0"/>
              </a:rPr>
              <a:t> </a:t>
            </a:r>
            <a:r>
              <a:rPr lang="en-US" altLang="zh-TW" sz="2400" b="1" dirty="0">
                <a:solidFill>
                  <a:schemeClr val="bg1"/>
                </a:solidFill>
                <a:latin typeface="Times" panose="02020603050405020304" pitchFamily="18" charset="0"/>
                <a:cs typeface="Arial" panose="020B0604020202020204" pitchFamily="34" charset="0"/>
                <a:sym typeface="Arial" panose="020B0604020202020204" pitchFamily="34" charset="0"/>
              </a:rPr>
              <a:t>Pattern</a:t>
            </a:r>
            <a:r>
              <a:rPr lang="zh-TW" altLang="en-US" sz="2400" b="1" dirty="0">
                <a:solidFill>
                  <a:schemeClr val="bg1"/>
                </a:solidFill>
                <a:latin typeface="Times" panose="02020603050405020304" pitchFamily="18" charset="0"/>
                <a:cs typeface="Arial" panose="020B0604020202020204" pitchFamily="34" charset="0"/>
                <a:sym typeface="Arial" panose="020B0604020202020204" pitchFamily="34" charset="0"/>
              </a:rPr>
              <a:t> </a:t>
            </a:r>
            <a:r>
              <a:rPr lang="en-US" altLang="zh-TW" sz="2400" b="1" dirty="0">
                <a:solidFill>
                  <a:schemeClr val="bg1"/>
                </a:solidFill>
                <a:latin typeface="Times" panose="02020603050405020304" pitchFamily="18" charset="0"/>
                <a:cs typeface="Arial" panose="020B0604020202020204" pitchFamily="34" charset="0"/>
                <a:sym typeface="Arial" panose="020B0604020202020204" pitchFamily="34" charset="0"/>
              </a:rPr>
              <a:t>Concept</a:t>
            </a:r>
            <a:endParaRPr lang="en-US" altLang="zh-TW" sz="2400" b="1" baseline="30000" dirty="0">
              <a:solidFill>
                <a:schemeClr val="bg1"/>
              </a:solidFill>
              <a:latin typeface="Times" panose="02020603050405020304" pitchFamily="18" charset="0"/>
              <a:ea typeface="Baskerville SemiBold" pitchFamily="18" charset="0"/>
              <a:cs typeface="Didot" panose="02000503000000020003" pitchFamily="2" charset="-79"/>
              <a:sym typeface="Arial" panose="020B0604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2706" name="Picture 6">
            <a:extLst>
              <a:ext uri="{FF2B5EF4-FFF2-40B4-BE49-F238E27FC236}">
                <a16:creationId xmlns:a16="http://schemas.microsoft.com/office/drawing/2014/main" id="{55647424-EEC6-430D-8719-70F43404D41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62575" y="577850"/>
            <a:ext cx="1657350" cy="16557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2707" name="Picture 10">
            <a:extLst>
              <a:ext uri="{FF2B5EF4-FFF2-40B4-BE49-F238E27FC236}">
                <a16:creationId xmlns:a16="http://schemas.microsoft.com/office/drawing/2014/main" id="{29D10D94-4F02-41F0-B672-118C164010E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56800" y="571500"/>
            <a:ext cx="1657350" cy="16557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2708" name="Google Shape;231;p33">
            <a:extLst>
              <a:ext uri="{FF2B5EF4-FFF2-40B4-BE49-F238E27FC236}">
                <a16:creationId xmlns:a16="http://schemas.microsoft.com/office/drawing/2014/main" id="{31E27E8F-C429-4546-8594-79B17B2EE25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62575" y="2554288"/>
            <a:ext cx="1657350" cy="261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685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>
                <a:srgbClr val="000000"/>
              </a:buClr>
              <a:buSzPts val="1100"/>
              <a:buFontTx/>
              <a:buNone/>
            </a:pPr>
            <a:r>
              <a:rPr lang="en-US" altLang="zh-TW" sz="1000">
                <a:solidFill>
                  <a:srgbClr val="000000"/>
                </a:solidFill>
                <a:latin typeface="Arial" panose="020B0604020202020204" pitchFamily="34" charset="0"/>
                <a:ea typeface="Baskerville" panose="02020502070401020303" pitchFamily="18" charset="0"/>
                <a:cs typeface="Arial" panose="020B0604020202020204" pitchFamily="34" charset="0"/>
                <a:sym typeface="Playfair Display"/>
              </a:rPr>
              <a:t>69%</a:t>
            </a:r>
            <a:r>
              <a:rPr lang="zh-TW" altLang="en-US" sz="1000">
                <a:solidFill>
                  <a:srgbClr val="000000"/>
                </a:solidFill>
                <a:latin typeface="Arial" panose="020B0604020202020204" pitchFamily="34" charset="0"/>
                <a:ea typeface="Baskerville" panose="02020502070401020303" pitchFamily="18" charset="0"/>
                <a:cs typeface="Arial" panose="020B0604020202020204" pitchFamily="34" charset="0"/>
                <a:sym typeface="Playfair Display"/>
              </a:rPr>
              <a:t>   </a:t>
            </a:r>
            <a:r>
              <a:rPr lang="en-US" altLang="zh-TW" sz="1000">
                <a:solidFill>
                  <a:srgbClr val="000000"/>
                </a:solidFill>
                <a:latin typeface="Arial" panose="020B0604020202020204" pitchFamily="34" charset="0"/>
                <a:ea typeface="Baskerville" panose="02020502070401020303" pitchFamily="18" charset="0"/>
                <a:cs typeface="Arial" panose="020B0604020202020204" pitchFamily="34" charset="0"/>
                <a:sym typeface="Playfair Display"/>
              </a:rPr>
              <a:t>Nylon</a:t>
            </a:r>
            <a:endParaRPr lang="en-US" altLang="en-US" sz="1000">
              <a:solidFill>
                <a:srgbClr val="000000"/>
              </a:solidFill>
              <a:latin typeface="Arial" panose="020B0604020202020204" pitchFamily="34" charset="0"/>
              <a:ea typeface="Baskerville" panose="02020502070401020303" pitchFamily="18" charset="0"/>
              <a:cs typeface="Arial" panose="020B0604020202020204" pitchFamily="34" charset="0"/>
              <a:sym typeface="Playfair Display"/>
            </a:endParaRPr>
          </a:p>
        </p:txBody>
      </p:sp>
      <p:sp>
        <p:nvSpPr>
          <p:cNvPr id="72709" name="Google Shape;231;p33">
            <a:extLst>
              <a:ext uri="{FF2B5EF4-FFF2-40B4-BE49-F238E27FC236}">
                <a16:creationId xmlns:a16="http://schemas.microsoft.com/office/drawing/2014/main" id="{373B8238-EDF3-4467-8A18-8486DEA3041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62575" y="3019425"/>
            <a:ext cx="1657350" cy="261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685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>
                <a:srgbClr val="000000"/>
              </a:buClr>
              <a:buSzPts val="1100"/>
              <a:buFontTx/>
              <a:buNone/>
            </a:pPr>
            <a:r>
              <a:rPr lang="en-US" altLang="zh-TW" sz="1000">
                <a:solidFill>
                  <a:srgbClr val="000000"/>
                </a:solidFill>
                <a:latin typeface="Arial" panose="020B0604020202020204" pitchFamily="34" charset="0"/>
                <a:ea typeface="Baskerville" panose="02020502070401020303" pitchFamily="18" charset="0"/>
                <a:cs typeface="Arial" panose="020B0604020202020204" pitchFamily="34" charset="0"/>
                <a:sym typeface="Playfair Display"/>
              </a:rPr>
              <a:t>Width: 155</a:t>
            </a:r>
            <a:r>
              <a:rPr lang="zh-TW" altLang="en-US" sz="1000">
                <a:solidFill>
                  <a:srgbClr val="000000"/>
                </a:solidFill>
                <a:latin typeface="Arial" panose="020B0604020202020204" pitchFamily="34" charset="0"/>
                <a:ea typeface="Baskerville" panose="02020502070401020303" pitchFamily="18" charset="0"/>
                <a:cs typeface="Arial" panose="020B0604020202020204" pitchFamily="34" charset="0"/>
                <a:sym typeface="Playfair Display"/>
              </a:rPr>
              <a:t> </a:t>
            </a:r>
            <a:r>
              <a:rPr lang="en-US" altLang="zh-TW" sz="1000">
                <a:solidFill>
                  <a:srgbClr val="000000"/>
                </a:solidFill>
                <a:latin typeface="Arial" panose="020B0604020202020204" pitchFamily="34" charset="0"/>
                <a:ea typeface="Baskerville" panose="02020502070401020303" pitchFamily="18" charset="0"/>
                <a:cs typeface="Arial" panose="020B0604020202020204" pitchFamily="34" charset="0"/>
                <a:sym typeface="Playfair Display"/>
              </a:rPr>
              <a:t>cm</a:t>
            </a:r>
            <a:endParaRPr lang="en-US" altLang="en-US" sz="1000">
              <a:solidFill>
                <a:srgbClr val="000000"/>
              </a:solidFill>
              <a:latin typeface="Arial" panose="020B0604020202020204" pitchFamily="34" charset="0"/>
              <a:ea typeface="Baskerville" panose="02020502070401020303" pitchFamily="18" charset="0"/>
              <a:cs typeface="Arial" panose="020B0604020202020204" pitchFamily="34" charset="0"/>
              <a:sym typeface="Playfair Display"/>
            </a:endParaRPr>
          </a:p>
        </p:txBody>
      </p:sp>
      <p:sp>
        <p:nvSpPr>
          <p:cNvPr id="72710" name="Google Shape;231;p33">
            <a:extLst>
              <a:ext uri="{FF2B5EF4-FFF2-40B4-BE49-F238E27FC236}">
                <a16:creationId xmlns:a16="http://schemas.microsoft.com/office/drawing/2014/main" id="{A6C48C87-459C-46EC-A617-47B0774712C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449888" y="2262188"/>
            <a:ext cx="1657350" cy="263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685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>
                <a:srgbClr val="000000"/>
              </a:buClr>
              <a:buSzPts val="1100"/>
              <a:buFontTx/>
              <a:buNone/>
            </a:pPr>
            <a:r>
              <a:rPr lang="en-US" altLang="zh-TW" sz="1200" b="1" dirty="0">
                <a:solidFill>
                  <a:srgbClr val="000000"/>
                </a:solidFill>
                <a:latin typeface="Times" panose="02020603050405020304" pitchFamily="18" charset="0"/>
                <a:ea typeface="Baskerville" panose="02020502070401020303" pitchFamily="18" charset="0"/>
                <a:cs typeface="Didot" panose="02000503000000020003" pitchFamily="2" charset="-79"/>
                <a:sym typeface="Playfair Display"/>
              </a:rPr>
              <a:t>JU885850</a:t>
            </a:r>
            <a:endParaRPr lang="en-US" altLang="en-US" sz="1200" b="1" dirty="0">
              <a:solidFill>
                <a:srgbClr val="000000"/>
              </a:solidFill>
              <a:latin typeface="Times" panose="02020603050405020304" pitchFamily="18" charset="0"/>
              <a:ea typeface="Baskerville" panose="02020502070401020303" pitchFamily="18" charset="0"/>
              <a:cs typeface="Didot" panose="02000503000000020003" pitchFamily="2" charset="-79"/>
              <a:sym typeface="Playfair Display"/>
            </a:endParaRPr>
          </a:p>
        </p:txBody>
      </p:sp>
      <p:pic>
        <p:nvPicPr>
          <p:cNvPr id="72711" name="Picture 52">
            <a:extLst>
              <a:ext uri="{FF2B5EF4-FFF2-40B4-BE49-F238E27FC236}">
                <a16:creationId xmlns:a16="http://schemas.microsoft.com/office/drawing/2014/main" id="{CADDDFD5-0A0E-4007-A850-DF5A95A36C7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59725" y="3975100"/>
            <a:ext cx="1665288" cy="1663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2712" name="Picture 53">
            <a:extLst>
              <a:ext uri="{FF2B5EF4-FFF2-40B4-BE49-F238E27FC236}">
                <a16:creationId xmlns:a16="http://schemas.microsoft.com/office/drawing/2014/main" id="{094A2121-2E0E-4881-86D4-01B557F749E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77450" y="3973513"/>
            <a:ext cx="1655763" cy="16557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2713" name="Picture 74">
            <a:extLst>
              <a:ext uri="{FF2B5EF4-FFF2-40B4-BE49-F238E27FC236}">
                <a16:creationId xmlns:a16="http://schemas.microsoft.com/office/drawing/2014/main" id="{E1AF5631-F8A2-49FE-87C3-B3E96BB4358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53113" y="3973513"/>
            <a:ext cx="1655762" cy="16557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2714" name="Picture 29">
            <a:extLst>
              <a:ext uri="{FF2B5EF4-FFF2-40B4-BE49-F238E27FC236}">
                <a16:creationId xmlns:a16="http://schemas.microsoft.com/office/drawing/2014/main" id="{5B730F1F-535C-4565-87B4-15EE9209D33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3325" y="571500"/>
            <a:ext cx="1655763" cy="16557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2715" name="Picture 38">
            <a:extLst>
              <a:ext uri="{FF2B5EF4-FFF2-40B4-BE49-F238E27FC236}">
                <a16:creationId xmlns:a16="http://schemas.microsoft.com/office/drawing/2014/main" id="{0D6FEE7A-2B58-41FC-B482-449FD5D957D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50850" y="1411288"/>
            <a:ext cx="3424238" cy="544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9" name="Rectangle 38">
            <a:extLst>
              <a:ext uri="{FF2B5EF4-FFF2-40B4-BE49-F238E27FC236}">
                <a16:creationId xmlns:a16="http://schemas.microsoft.com/office/drawing/2014/main" id="{01DB2112-E04C-5346-A3BA-6AB1FDCBE36A}"/>
              </a:ext>
            </a:extLst>
          </p:cNvPr>
          <p:cNvSpPr/>
          <p:nvPr/>
        </p:nvSpPr>
        <p:spPr>
          <a:xfrm>
            <a:off x="0" y="0"/>
            <a:ext cx="12192000" cy="306388"/>
          </a:xfrm>
          <a:prstGeom prst="rect">
            <a:avLst/>
          </a:prstGeom>
          <a:solidFill>
            <a:srgbClr val="FF7A6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defRPr/>
            </a:pPr>
            <a:endParaRPr lang="en-US" altLang="zh-CN">
              <a:solidFill>
                <a:srgbClr val="FFFFFF"/>
              </a:solidFill>
              <a:ea typeface="SimSun" panose="02010600030101010101" pitchFamily="2" charset="-122"/>
            </a:endParaRPr>
          </a:p>
        </p:txBody>
      </p:sp>
      <p:sp>
        <p:nvSpPr>
          <p:cNvPr id="72717" name="TextBox 39">
            <a:extLst>
              <a:ext uri="{FF2B5EF4-FFF2-40B4-BE49-F238E27FC236}">
                <a16:creationId xmlns:a16="http://schemas.microsoft.com/office/drawing/2014/main" id="{87C5135F-54C9-4680-8AD1-832B249BA47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2625" y="20638"/>
            <a:ext cx="10826750" cy="266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zh-TW" sz="1100" b="1">
                <a:solidFill>
                  <a:schemeClr val="bg1"/>
                </a:solidFill>
                <a:latin typeface="Poppins Medium" pitchFamily="2" charset="0"/>
                <a:ea typeface="Montserrat" pitchFamily="2" charset="0"/>
                <a:cs typeface="Poppins Medium" pitchFamily="2" charset="0"/>
              </a:rPr>
              <a:t>CLASSIC</a:t>
            </a:r>
            <a:r>
              <a:rPr lang="zh-TW" altLang="en-US" sz="1100" b="1">
                <a:solidFill>
                  <a:schemeClr val="bg1"/>
                </a:solidFill>
                <a:latin typeface="Poppins Medium" pitchFamily="2" charset="0"/>
                <a:ea typeface="Montserrat" pitchFamily="2" charset="0"/>
                <a:cs typeface="Poppins Medium" pitchFamily="2" charset="0"/>
              </a:rPr>
              <a:t> </a:t>
            </a:r>
            <a:r>
              <a:rPr lang="en-US" altLang="zh-TW" sz="1100" b="1">
                <a:solidFill>
                  <a:schemeClr val="bg1"/>
                </a:solidFill>
                <a:latin typeface="Poppins Medium" pitchFamily="2" charset="0"/>
                <a:ea typeface="Montserrat" pitchFamily="2" charset="0"/>
                <a:cs typeface="Poppins Medium" pitchFamily="2" charset="0"/>
              </a:rPr>
              <a:t>FEMININITY</a:t>
            </a:r>
            <a:r>
              <a:rPr lang="zh-TW" altLang="en-US" sz="1100" b="1">
                <a:solidFill>
                  <a:schemeClr val="bg1"/>
                </a:solidFill>
                <a:latin typeface="Poppins Medium" pitchFamily="2" charset="0"/>
                <a:ea typeface="Montserrat" pitchFamily="2" charset="0"/>
                <a:cs typeface="Poppins Medium" pitchFamily="2" charset="0"/>
              </a:rPr>
              <a:t> </a:t>
            </a:r>
            <a:r>
              <a:rPr lang="en-US" altLang="zh-TW" sz="1100" b="1">
                <a:solidFill>
                  <a:srgbClr val="FFEC1E"/>
                </a:solidFill>
                <a:latin typeface="Poppins Medium" pitchFamily="2" charset="0"/>
                <a:ea typeface="Montserrat" pitchFamily="2" charset="0"/>
                <a:cs typeface="Poppins Medium" pitchFamily="2" charset="0"/>
              </a:rPr>
              <a:t>FOR</a:t>
            </a:r>
            <a:r>
              <a:rPr lang="zh-TW" altLang="en-US" sz="1100" b="1">
                <a:solidFill>
                  <a:srgbClr val="FFEC1E"/>
                </a:solidFill>
                <a:latin typeface="Poppins Medium" pitchFamily="2" charset="0"/>
                <a:ea typeface="Montserrat" pitchFamily="2" charset="0"/>
                <a:cs typeface="Poppins Medium" pitchFamily="2" charset="0"/>
              </a:rPr>
              <a:t> </a:t>
            </a:r>
            <a:r>
              <a:rPr lang="en-US" altLang="zh-TW" sz="1100" b="1">
                <a:solidFill>
                  <a:srgbClr val="FFEC1E"/>
                </a:solidFill>
                <a:latin typeface="Poppins Medium" pitchFamily="2" charset="0"/>
                <a:ea typeface="Montserrat" pitchFamily="2" charset="0"/>
                <a:cs typeface="Poppins Medium" pitchFamily="2" charset="0"/>
              </a:rPr>
              <a:t>INTIMATE</a:t>
            </a:r>
          </a:p>
        </p:txBody>
      </p:sp>
      <p:sp>
        <p:nvSpPr>
          <p:cNvPr id="41" name="Google Shape;197;p31">
            <a:extLst>
              <a:ext uri="{FF2B5EF4-FFF2-40B4-BE49-F238E27FC236}">
                <a16:creationId xmlns:a16="http://schemas.microsoft.com/office/drawing/2014/main" id="{E24C298D-8F28-2546-BD7D-7D4943B39841}"/>
              </a:ext>
            </a:extLst>
          </p:cNvPr>
          <p:cNvSpPr>
            <a:spLocks noChangeArrowheads="1"/>
          </p:cNvSpPr>
          <p:nvPr/>
        </p:nvSpPr>
        <p:spPr bwMode="auto">
          <a:xfrm>
            <a:off x="-1588" y="969963"/>
            <a:ext cx="4249738" cy="441325"/>
          </a:xfrm>
          <a:prstGeom prst="rect">
            <a:avLst/>
          </a:prstGeom>
          <a:solidFill>
            <a:srgbClr val="FF7A6E"/>
          </a:solidFill>
          <a:ln>
            <a:noFill/>
          </a:ln>
          <a:extLst/>
        </p:spPr>
        <p:txBody>
          <a:bodyPr lIns="121900" tIns="121900" rIns="121900" bIns="121900" anchor="ctr"/>
          <a:lstStyle>
            <a:lvl1pPr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  <a:lvl2pPr marL="742950" indent="-285750"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2pPr>
            <a:lvl3pPr marL="1143000" indent="-228600"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3pPr>
            <a:lvl4pPr marL="1600200" indent="-228600"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4pPr>
            <a:lvl5pPr marL="2057400" indent="-228600"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altLang="en-US" sz="1867" dirty="0"/>
          </a:p>
        </p:txBody>
      </p:sp>
      <p:sp>
        <p:nvSpPr>
          <p:cNvPr id="72719" name="Rectangle 41">
            <a:extLst>
              <a:ext uri="{FF2B5EF4-FFF2-40B4-BE49-F238E27FC236}">
                <a16:creationId xmlns:a16="http://schemas.microsoft.com/office/drawing/2014/main" id="{B9090072-D248-4661-9628-EC714C440710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5913" y="425450"/>
            <a:ext cx="4222750" cy="101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Clr>
                <a:srgbClr val="274E13"/>
              </a:buClr>
              <a:buSzPts val="1200"/>
              <a:buFont typeface="Playfair Display"/>
              <a:buNone/>
            </a:pPr>
            <a:r>
              <a:rPr lang="en-US" altLang="zh-TW" sz="3600" b="1">
                <a:solidFill>
                  <a:srgbClr val="FF7A6E"/>
                </a:solidFill>
                <a:latin typeface="Times" panose="02020603050405020304" pitchFamily="18" charset="0"/>
                <a:ea typeface="Baskerville SemiBold" pitchFamily="18" charset="0"/>
                <a:cs typeface="Didot" panose="02000503000000020003" pitchFamily="2" charset="-79"/>
                <a:sym typeface="Playfair Display"/>
              </a:rPr>
              <a:t>Unforgettable Lace</a:t>
            </a:r>
          </a:p>
          <a:p>
            <a:pPr eaLnBrk="1" hangingPunct="1">
              <a:lnSpc>
                <a:spcPct val="100000"/>
              </a:lnSpc>
              <a:spcBef>
                <a:spcPct val="0"/>
              </a:spcBef>
              <a:buClr>
                <a:srgbClr val="274E13"/>
              </a:buClr>
              <a:buSzPts val="1200"/>
              <a:buFont typeface="Playfair Display"/>
              <a:buNone/>
            </a:pPr>
            <a:r>
              <a:rPr lang="en-US" altLang="zh-TW" sz="2400" b="1">
                <a:solidFill>
                  <a:schemeClr val="bg1"/>
                </a:solidFill>
                <a:latin typeface="Times" panose="02020603050405020304" pitchFamily="18" charset="0"/>
                <a:cs typeface="Arial" panose="020B0604020202020204" pitchFamily="34" charset="0"/>
                <a:sym typeface="Arial" panose="020B0604020202020204" pitchFamily="34" charset="0"/>
              </a:rPr>
              <a:t>Clean</a:t>
            </a:r>
            <a:r>
              <a:rPr lang="zh-TW" altLang="en-US" sz="2400" b="1">
                <a:solidFill>
                  <a:schemeClr val="bg1"/>
                </a:solidFill>
                <a:latin typeface="Times" panose="02020603050405020304" pitchFamily="18" charset="0"/>
                <a:cs typeface="Arial" panose="020B0604020202020204" pitchFamily="34" charset="0"/>
                <a:sym typeface="Arial" panose="020B0604020202020204" pitchFamily="34" charset="0"/>
              </a:rPr>
              <a:t> </a:t>
            </a:r>
            <a:r>
              <a:rPr lang="en-US" altLang="zh-TW" sz="2400" b="1">
                <a:solidFill>
                  <a:schemeClr val="bg1"/>
                </a:solidFill>
                <a:latin typeface="Times" panose="02020603050405020304" pitchFamily="18" charset="0"/>
                <a:cs typeface="Arial" panose="020B0604020202020204" pitchFamily="34" charset="0"/>
                <a:sym typeface="Arial" panose="020B0604020202020204" pitchFamily="34" charset="0"/>
              </a:rPr>
              <a:t>Cut</a:t>
            </a:r>
            <a:r>
              <a:rPr lang="zh-TW" altLang="en-US" sz="2400" b="1">
                <a:solidFill>
                  <a:schemeClr val="bg1"/>
                </a:solidFill>
                <a:latin typeface="Times" panose="02020603050405020304" pitchFamily="18" charset="0"/>
                <a:cs typeface="Arial" panose="020B0604020202020204" pitchFamily="34" charset="0"/>
                <a:sym typeface="Arial" panose="020B0604020202020204" pitchFamily="34" charset="0"/>
              </a:rPr>
              <a:t> </a:t>
            </a:r>
            <a:r>
              <a:rPr lang="en-US" altLang="zh-TW" sz="2400" b="1">
                <a:solidFill>
                  <a:schemeClr val="bg1"/>
                </a:solidFill>
                <a:latin typeface="Times" panose="02020603050405020304" pitchFamily="18" charset="0"/>
                <a:cs typeface="Arial" panose="020B0604020202020204" pitchFamily="34" charset="0"/>
                <a:sym typeface="Arial" panose="020B0604020202020204" pitchFamily="34" charset="0"/>
              </a:rPr>
              <a:t>Lace</a:t>
            </a:r>
            <a:endParaRPr lang="en-US" altLang="zh-TW" sz="2400" b="1" baseline="30000">
              <a:solidFill>
                <a:schemeClr val="bg1"/>
              </a:solidFill>
              <a:latin typeface="Times" panose="02020603050405020304" pitchFamily="18" charset="0"/>
              <a:ea typeface="Baskerville SemiBold" pitchFamily="18" charset="0"/>
              <a:cs typeface="Didot" panose="02000503000000020003" pitchFamily="2" charset="-79"/>
              <a:sym typeface="Arial" panose="020B0604020202020204" pitchFamily="34" charset="0"/>
            </a:endParaRPr>
          </a:p>
        </p:txBody>
      </p:sp>
      <p:pic>
        <p:nvPicPr>
          <p:cNvPr id="72720" name="Picture 2">
            <a:extLst>
              <a:ext uri="{FF2B5EF4-FFF2-40B4-BE49-F238E27FC236}">
                <a16:creationId xmlns:a16="http://schemas.microsoft.com/office/drawing/2014/main" id="{8BDC82EB-EAAB-4379-9736-9DF5433DBDC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54325" y="1616075"/>
            <a:ext cx="1128713" cy="11255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2721" name="TextBox 3">
            <a:extLst>
              <a:ext uri="{FF2B5EF4-FFF2-40B4-BE49-F238E27FC236}">
                <a16:creationId xmlns:a16="http://schemas.microsoft.com/office/drawing/2014/main" id="{E33CA957-64A9-4B90-BBAF-E9FC1119C0F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35250" y="2805113"/>
            <a:ext cx="1566863" cy="38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zh-TW" sz="1800" b="1">
                <a:latin typeface="Times" panose="02020603050405020304" pitchFamily="18" charset="0"/>
              </a:rPr>
              <a:t>Clean</a:t>
            </a:r>
            <a:r>
              <a:rPr lang="zh-TW" altLang="en-US" sz="1800" b="1">
                <a:latin typeface="Times" panose="02020603050405020304" pitchFamily="18" charset="0"/>
              </a:rPr>
              <a:t> </a:t>
            </a:r>
            <a:r>
              <a:rPr lang="en-US" altLang="zh-TW" sz="1800" b="1">
                <a:latin typeface="Times" panose="02020603050405020304" pitchFamily="18" charset="0"/>
              </a:rPr>
              <a:t>Cut</a:t>
            </a:r>
            <a:endParaRPr lang="en-US" altLang="en-US" sz="1800" b="1">
              <a:latin typeface="Times" panose="02020603050405020304" pitchFamily="18" charset="0"/>
            </a:endParaRPr>
          </a:p>
        </p:txBody>
      </p:sp>
      <p:sp>
        <p:nvSpPr>
          <p:cNvPr id="72722" name="Google Shape;231;p33">
            <a:extLst>
              <a:ext uri="{FF2B5EF4-FFF2-40B4-BE49-F238E27FC236}">
                <a16:creationId xmlns:a16="http://schemas.microsoft.com/office/drawing/2014/main" id="{95B3C8DC-F6BB-456C-9BF5-3708DE5773E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62575" y="2744788"/>
            <a:ext cx="1657350" cy="261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685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>
                <a:srgbClr val="000000"/>
              </a:buClr>
              <a:buSzPts val="1100"/>
              <a:buFontTx/>
              <a:buNone/>
            </a:pPr>
            <a:r>
              <a:rPr lang="en-US" altLang="zh-TW" sz="1000">
                <a:solidFill>
                  <a:srgbClr val="000000"/>
                </a:solidFill>
                <a:latin typeface="Arial" panose="020B0604020202020204" pitchFamily="34" charset="0"/>
                <a:ea typeface="Baskerville" panose="02020502070401020303" pitchFamily="18" charset="0"/>
                <a:cs typeface="Arial" panose="020B0604020202020204" pitchFamily="34" charset="0"/>
                <a:sym typeface="Playfair Display"/>
              </a:rPr>
              <a:t>31%</a:t>
            </a:r>
            <a:r>
              <a:rPr lang="zh-TW" altLang="en-US" sz="1000">
                <a:solidFill>
                  <a:srgbClr val="000000"/>
                </a:solidFill>
                <a:latin typeface="Arial" panose="020B0604020202020204" pitchFamily="34" charset="0"/>
                <a:ea typeface="Baskerville" panose="02020502070401020303" pitchFamily="18" charset="0"/>
                <a:cs typeface="Arial" panose="020B0604020202020204" pitchFamily="34" charset="0"/>
                <a:sym typeface="Playfair Display"/>
              </a:rPr>
              <a:t>   </a:t>
            </a:r>
            <a:r>
              <a:rPr lang="en-US" altLang="zh-TW" sz="1000">
                <a:solidFill>
                  <a:srgbClr val="000000"/>
                </a:solidFill>
                <a:latin typeface="Arial" panose="020B0604020202020204" pitchFamily="34" charset="0"/>
                <a:ea typeface="Baskerville" panose="02020502070401020303" pitchFamily="18" charset="0"/>
                <a:cs typeface="Arial" panose="020B0604020202020204" pitchFamily="34" charset="0"/>
                <a:sym typeface="Playfair Display"/>
              </a:rPr>
              <a:t>Elastane</a:t>
            </a:r>
            <a:endParaRPr lang="en-US" altLang="en-US" sz="1000">
              <a:solidFill>
                <a:srgbClr val="000000"/>
              </a:solidFill>
              <a:latin typeface="Arial" panose="020B0604020202020204" pitchFamily="34" charset="0"/>
              <a:ea typeface="Baskerville" panose="02020502070401020303" pitchFamily="18" charset="0"/>
              <a:cs typeface="Arial" panose="020B0604020202020204" pitchFamily="34" charset="0"/>
              <a:sym typeface="Playfair Display"/>
            </a:endParaRPr>
          </a:p>
        </p:txBody>
      </p:sp>
      <p:sp>
        <p:nvSpPr>
          <p:cNvPr id="72723" name="Google Shape;231;p33">
            <a:extLst>
              <a:ext uri="{FF2B5EF4-FFF2-40B4-BE49-F238E27FC236}">
                <a16:creationId xmlns:a16="http://schemas.microsoft.com/office/drawing/2014/main" id="{00839223-48BB-4C5A-8104-A66AECAC81F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2554288"/>
            <a:ext cx="1657350" cy="261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685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>
                <a:srgbClr val="000000"/>
              </a:buClr>
              <a:buSzPts val="1100"/>
              <a:buFontTx/>
              <a:buNone/>
            </a:pPr>
            <a:r>
              <a:rPr lang="en-US" altLang="zh-TW" sz="1000">
                <a:solidFill>
                  <a:srgbClr val="000000"/>
                </a:solidFill>
                <a:latin typeface="Arial" panose="020B0604020202020204" pitchFamily="34" charset="0"/>
                <a:ea typeface="Baskerville" panose="02020502070401020303" pitchFamily="18" charset="0"/>
                <a:cs typeface="Arial" panose="020B0604020202020204" pitchFamily="34" charset="0"/>
                <a:sym typeface="Playfair Display"/>
              </a:rPr>
              <a:t>70%</a:t>
            </a:r>
            <a:r>
              <a:rPr lang="zh-TW" altLang="en-US" sz="1000">
                <a:solidFill>
                  <a:srgbClr val="000000"/>
                </a:solidFill>
                <a:latin typeface="Arial" panose="020B0604020202020204" pitchFamily="34" charset="0"/>
                <a:ea typeface="Baskerville" panose="02020502070401020303" pitchFamily="18" charset="0"/>
                <a:cs typeface="Arial" panose="020B0604020202020204" pitchFamily="34" charset="0"/>
                <a:sym typeface="Playfair Display"/>
              </a:rPr>
              <a:t>   </a:t>
            </a:r>
            <a:r>
              <a:rPr lang="en-US" altLang="zh-TW" sz="1000">
                <a:solidFill>
                  <a:srgbClr val="000000"/>
                </a:solidFill>
                <a:latin typeface="Arial" panose="020B0604020202020204" pitchFamily="34" charset="0"/>
                <a:ea typeface="Baskerville" panose="02020502070401020303" pitchFamily="18" charset="0"/>
                <a:cs typeface="Arial" panose="020B0604020202020204" pitchFamily="34" charset="0"/>
                <a:sym typeface="Playfair Display"/>
              </a:rPr>
              <a:t>Nylon</a:t>
            </a:r>
            <a:endParaRPr lang="en-US" altLang="en-US" sz="1000">
              <a:solidFill>
                <a:srgbClr val="000000"/>
              </a:solidFill>
              <a:latin typeface="Arial" panose="020B0604020202020204" pitchFamily="34" charset="0"/>
              <a:ea typeface="Baskerville" panose="02020502070401020303" pitchFamily="18" charset="0"/>
              <a:cs typeface="Arial" panose="020B0604020202020204" pitchFamily="34" charset="0"/>
              <a:sym typeface="Playfair Display"/>
            </a:endParaRPr>
          </a:p>
        </p:txBody>
      </p:sp>
      <p:sp>
        <p:nvSpPr>
          <p:cNvPr id="72724" name="Google Shape;231;p33">
            <a:extLst>
              <a:ext uri="{FF2B5EF4-FFF2-40B4-BE49-F238E27FC236}">
                <a16:creationId xmlns:a16="http://schemas.microsoft.com/office/drawing/2014/main" id="{E7870D02-AAD8-45F5-A040-2A21C3CAF2B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3019425"/>
            <a:ext cx="1657350" cy="261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685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>
                <a:srgbClr val="000000"/>
              </a:buClr>
              <a:buSzPts val="1100"/>
              <a:buFontTx/>
              <a:buNone/>
            </a:pPr>
            <a:r>
              <a:rPr lang="en-US" altLang="zh-TW" sz="1000">
                <a:solidFill>
                  <a:srgbClr val="000000"/>
                </a:solidFill>
                <a:latin typeface="Arial" panose="020B0604020202020204" pitchFamily="34" charset="0"/>
                <a:ea typeface="Baskerville" panose="02020502070401020303" pitchFamily="18" charset="0"/>
                <a:cs typeface="Arial" panose="020B0604020202020204" pitchFamily="34" charset="0"/>
                <a:sym typeface="Playfair Display"/>
              </a:rPr>
              <a:t>Width: 155</a:t>
            </a:r>
            <a:r>
              <a:rPr lang="zh-TW" altLang="en-US" sz="1000">
                <a:solidFill>
                  <a:srgbClr val="000000"/>
                </a:solidFill>
                <a:latin typeface="Arial" panose="020B0604020202020204" pitchFamily="34" charset="0"/>
                <a:ea typeface="Baskerville" panose="02020502070401020303" pitchFamily="18" charset="0"/>
                <a:cs typeface="Arial" panose="020B0604020202020204" pitchFamily="34" charset="0"/>
                <a:sym typeface="Playfair Display"/>
              </a:rPr>
              <a:t> </a:t>
            </a:r>
            <a:r>
              <a:rPr lang="en-US" altLang="zh-TW" sz="1000">
                <a:solidFill>
                  <a:srgbClr val="000000"/>
                </a:solidFill>
                <a:latin typeface="Arial" panose="020B0604020202020204" pitchFamily="34" charset="0"/>
                <a:ea typeface="Baskerville" panose="02020502070401020303" pitchFamily="18" charset="0"/>
                <a:cs typeface="Arial" panose="020B0604020202020204" pitchFamily="34" charset="0"/>
                <a:sym typeface="Playfair Display"/>
              </a:rPr>
              <a:t>cm</a:t>
            </a:r>
            <a:endParaRPr lang="en-US" altLang="en-US" sz="1000">
              <a:solidFill>
                <a:srgbClr val="000000"/>
              </a:solidFill>
              <a:latin typeface="Arial" panose="020B0604020202020204" pitchFamily="34" charset="0"/>
              <a:ea typeface="Baskerville" panose="02020502070401020303" pitchFamily="18" charset="0"/>
              <a:cs typeface="Arial" panose="020B0604020202020204" pitchFamily="34" charset="0"/>
              <a:sym typeface="Playfair Display"/>
            </a:endParaRPr>
          </a:p>
        </p:txBody>
      </p:sp>
      <p:sp>
        <p:nvSpPr>
          <p:cNvPr id="72725" name="Google Shape;231;p33">
            <a:extLst>
              <a:ext uri="{FF2B5EF4-FFF2-40B4-BE49-F238E27FC236}">
                <a16:creationId xmlns:a16="http://schemas.microsoft.com/office/drawing/2014/main" id="{5CD8E976-412F-412C-A30D-DD53B0733F1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2367974"/>
            <a:ext cx="1665288" cy="261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685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Clr>
                <a:srgbClr val="000000"/>
              </a:buClr>
              <a:buSzPts val="1100"/>
              <a:buNone/>
            </a:pPr>
            <a:r>
              <a:rPr lang="en-US" altLang="zh-TW" sz="1200" b="1" dirty="0">
                <a:solidFill>
                  <a:srgbClr val="000000"/>
                </a:solidFill>
                <a:latin typeface="Times" panose="02020603050405020304" pitchFamily="18" charset="0"/>
                <a:ea typeface="Baskerville" panose="02020502070401020303" pitchFamily="18" charset="0"/>
                <a:cs typeface="Didot" panose="02000503000000020003" pitchFamily="2" charset="-79"/>
                <a:sym typeface="Playfair Display"/>
              </a:rPr>
              <a:t>JU885846</a:t>
            </a:r>
            <a:endParaRPr lang="en-US" altLang="en-US" sz="1200" b="1" dirty="0">
              <a:solidFill>
                <a:srgbClr val="000000"/>
              </a:solidFill>
              <a:latin typeface="Times" panose="02020603050405020304" pitchFamily="18" charset="0"/>
              <a:ea typeface="Baskerville" panose="02020502070401020303" pitchFamily="18" charset="0"/>
              <a:cs typeface="Didot" panose="02000503000000020003" pitchFamily="2" charset="-79"/>
              <a:sym typeface="Playfair Display"/>
            </a:endParaRPr>
          </a:p>
          <a:p>
            <a:pPr eaLnBrk="1" hangingPunct="1">
              <a:spcBef>
                <a:spcPct val="0"/>
              </a:spcBef>
              <a:buClr>
                <a:srgbClr val="000000"/>
              </a:buClr>
              <a:buSzPts val="1100"/>
              <a:buFontTx/>
              <a:buNone/>
            </a:pPr>
            <a:endParaRPr lang="en-US" altLang="en-US" sz="1200" b="1" dirty="0">
              <a:solidFill>
                <a:srgbClr val="000000"/>
              </a:solidFill>
              <a:latin typeface="Times" panose="02020603050405020304" pitchFamily="18" charset="0"/>
              <a:ea typeface="Baskerville" panose="02020502070401020303" pitchFamily="18" charset="0"/>
              <a:cs typeface="Didot" panose="02000503000000020003" pitchFamily="2" charset="-79"/>
              <a:sym typeface="Playfair Display"/>
            </a:endParaRPr>
          </a:p>
        </p:txBody>
      </p:sp>
      <p:sp>
        <p:nvSpPr>
          <p:cNvPr id="72726" name="Google Shape;231;p33">
            <a:extLst>
              <a:ext uri="{FF2B5EF4-FFF2-40B4-BE49-F238E27FC236}">
                <a16:creationId xmlns:a16="http://schemas.microsoft.com/office/drawing/2014/main" id="{11CC27F4-E28F-443F-8C60-B131EA1D4A4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2744788"/>
            <a:ext cx="1657350" cy="261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685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>
                <a:srgbClr val="000000"/>
              </a:buClr>
              <a:buSzPts val="1100"/>
              <a:buFontTx/>
              <a:buNone/>
            </a:pPr>
            <a:r>
              <a:rPr lang="en-US" altLang="zh-TW" sz="1000">
                <a:solidFill>
                  <a:srgbClr val="000000"/>
                </a:solidFill>
                <a:latin typeface="Arial" panose="020B0604020202020204" pitchFamily="34" charset="0"/>
                <a:ea typeface="Baskerville" panose="02020502070401020303" pitchFamily="18" charset="0"/>
                <a:cs typeface="Arial" panose="020B0604020202020204" pitchFamily="34" charset="0"/>
                <a:sym typeface="Playfair Display"/>
              </a:rPr>
              <a:t>30%</a:t>
            </a:r>
            <a:r>
              <a:rPr lang="zh-TW" altLang="en-US" sz="1000">
                <a:solidFill>
                  <a:srgbClr val="000000"/>
                </a:solidFill>
                <a:latin typeface="Arial" panose="020B0604020202020204" pitchFamily="34" charset="0"/>
                <a:ea typeface="Baskerville" panose="02020502070401020303" pitchFamily="18" charset="0"/>
                <a:cs typeface="Arial" panose="020B0604020202020204" pitchFamily="34" charset="0"/>
                <a:sym typeface="Playfair Display"/>
              </a:rPr>
              <a:t>   </a:t>
            </a:r>
            <a:r>
              <a:rPr lang="en-US" altLang="zh-TW" sz="1000">
                <a:solidFill>
                  <a:srgbClr val="000000"/>
                </a:solidFill>
                <a:latin typeface="Arial" panose="020B0604020202020204" pitchFamily="34" charset="0"/>
                <a:ea typeface="Baskerville" panose="02020502070401020303" pitchFamily="18" charset="0"/>
                <a:cs typeface="Arial" panose="020B0604020202020204" pitchFamily="34" charset="0"/>
                <a:sym typeface="Playfair Display"/>
              </a:rPr>
              <a:t>Elastane</a:t>
            </a:r>
            <a:endParaRPr lang="en-US" altLang="en-US" sz="1000">
              <a:solidFill>
                <a:srgbClr val="000000"/>
              </a:solidFill>
              <a:latin typeface="Arial" panose="020B0604020202020204" pitchFamily="34" charset="0"/>
              <a:ea typeface="Baskerville" panose="02020502070401020303" pitchFamily="18" charset="0"/>
              <a:cs typeface="Arial" panose="020B0604020202020204" pitchFamily="34" charset="0"/>
              <a:sym typeface="Playfair Display"/>
            </a:endParaRPr>
          </a:p>
        </p:txBody>
      </p:sp>
      <p:sp>
        <p:nvSpPr>
          <p:cNvPr id="72727" name="Google Shape;231;p33">
            <a:extLst>
              <a:ext uri="{FF2B5EF4-FFF2-40B4-BE49-F238E27FC236}">
                <a16:creationId xmlns:a16="http://schemas.microsoft.com/office/drawing/2014/main" id="{C19A7DA2-9A64-488D-8195-938AE6FBCFF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958388" y="2554288"/>
            <a:ext cx="1657350" cy="261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685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>
                <a:srgbClr val="000000"/>
              </a:buClr>
              <a:buSzPts val="1100"/>
              <a:buFontTx/>
              <a:buNone/>
            </a:pPr>
            <a:r>
              <a:rPr lang="en-US" altLang="zh-TW" sz="1000">
                <a:solidFill>
                  <a:srgbClr val="000000"/>
                </a:solidFill>
                <a:latin typeface="Arial" panose="020B0604020202020204" pitchFamily="34" charset="0"/>
                <a:ea typeface="Baskerville" panose="02020502070401020303" pitchFamily="18" charset="0"/>
                <a:cs typeface="Arial" panose="020B0604020202020204" pitchFamily="34" charset="0"/>
                <a:sym typeface="Playfair Display"/>
              </a:rPr>
              <a:t>67%</a:t>
            </a:r>
            <a:r>
              <a:rPr lang="zh-TW" altLang="en-US" sz="1000">
                <a:solidFill>
                  <a:srgbClr val="000000"/>
                </a:solidFill>
                <a:latin typeface="Arial" panose="020B0604020202020204" pitchFamily="34" charset="0"/>
                <a:ea typeface="Baskerville" panose="02020502070401020303" pitchFamily="18" charset="0"/>
                <a:cs typeface="Arial" panose="020B0604020202020204" pitchFamily="34" charset="0"/>
                <a:sym typeface="Playfair Display"/>
              </a:rPr>
              <a:t>   </a:t>
            </a:r>
            <a:r>
              <a:rPr lang="en-US" altLang="zh-TW" sz="1000">
                <a:solidFill>
                  <a:srgbClr val="000000"/>
                </a:solidFill>
                <a:latin typeface="Arial" panose="020B0604020202020204" pitchFamily="34" charset="0"/>
                <a:ea typeface="Baskerville" panose="02020502070401020303" pitchFamily="18" charset="0"/>
                <a:cs typeface="Arial" panose="020B0604020202020204" pitchFamily="34" charset="0"/>
                <a:sym typeface="Playfair Display"/>
              </a:rPr>
              <a:t>Nylon</a:t>
            </a:r>
            <a:endParaRPr lang="en-US" altLang="en-US" sz="1000">
              <a:solidFill>
                <a:srgbClr val="000000"/>
              </a:solidFill>
              <a:latin typeface="Arial" panose="020B0604020202020204" pitchFamily="34" charset="0"/>
              <a:ea typeface="Baskerville" panose="02020502070401020303" pitchFamily="18" charset="0"/>
              <a:cs typeface="Arial" panose="020B0604020202020204" pitchFamily="34" charset="0"/>
              <a:sym typeface="Playfair Display"/>
            </a:endParaRPr>
          </a:p>
        </p:txBody>
      </p:sp>
      <p:sp>
        <p:nvSpPr>
          <p:cNvPr id="72728" name="Google Shape;231;p33">
            <a:extLst>
              <a:ext uri="{FF2B5EF4-FFF2-40B4-BE49-F238E27FC236}">
                <a16:creationId xmlns:a16="http://schemas.microsoft.com/office/drawing/2014/main" id="{E9995879-E0A9-494D-8144-A26FB92B1FA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958388" y="3019425"/>
            <a:ext cx="1657350" cy="261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685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>
                <a:srgbClr val="000000"/>
              </a:buClr>
              <a:buSzPts val="1100"/>
              <a:buFontTx/>
              <a:buNone/>
            </a:pPr>
            <a:r>
              <a:rPr lang="en-US" altLang="zh-TW" sz="1000">
                <a:solidFill>
                  <a:srgbClr val="000000"/>
                </a:solidFill>
                <a:latin typeface="Arial" panose="020B0604020202020204" pitchFamily="34" charset="0"/>
                <a:ea typeface="Baskerville" panose="02020502070401020303" pitchFamily="18" charset="0"/>
                <a:cs typeface="Arial" panose="020B0604020202020204" pitchFamily="34" charset="0"/>
                <a:sym typeface="Playfair Display"/>
              </a:rPr>
              <a:t>Width: 155</a:t>
            </a:r>
            <a:r>
              <a:rPr lang="zh-TW" altLang="en-US" sz="1000">
                <a:solidFill>
                  <a:srgbClr val="000000"/>
                </a:solidFill>
                <a:latin typeface="Arial" panose="020B0604020202020204" pitchFamily="34" charset="0"/>
                <a:ea typeface="Baskerville" panose="02020502070401020303" pitchFamily="18" charset="0"/>
                <a:cs typeface="Arial" panose="020B0604020202020204" pitchFamily="34" charset="0"/>
                <a:sym typeface="Playfair Display"/>
              </a:rPr>
              <a:t> </a:t>
            </a:r>
            <a:r>
              <a:rPr lang="en-US" altLang="zh-TW" sz="1000">
                <a:solidFill>
                  <a:srgbClr val="000000"/>
                </a:solidFill>
                <a:latin typeface="Arial" panose="020B0604020202020204" pitchFamily="34" charset="0"/>
                <a:ea typeface="Baskerville" panose="02020502070401020303" pitchFamily="18" charset="0"/>
                <a:cs typeface="Arial" panose="020B0604020202020204" pitchFamily="34" charset="0"/>
                <a:sym typeface="Playfair Display"/>
              </a:rPr>
              <a:t>cm</a:t>
            </a:r>
            <a:endParaRPr lang="en-US" altLang="en-US" sz="1000">
              <a:solidFill>
                <a:srgbClr val="000000"/>
              </a:solidFill>
              <a:latin typeface="Arial" panose="020B0604020202020204" pitchFamily="34" charset="0"/>
              <a:ea typeface="Baskerville" panose="02020502070401020303" pitchFamily="18" charset="0"/>
              <a:cs typeface="Arial" panose="020B0604020202020204" pitchFamily="34" charset="0"/>
              <a:sym typeface="Playfair Display"/>
            </a:endParaRPr>
          </a:p>
        </p:txBody>
      </p:sp>
      <p:sp>
        <p:nvSpPr>
          <p:cNvPr id="72729" name="Google Shape;231;p33">
            <a:extLst>
              <a:ext uri="{FF2B5EF4-FFF2-40B4-BE49-F238E27FC236}">
                <a16:creationId xmlns:a16="http://schemas.microsoft.com/office/drawing/2014/main" id="{65F24EEC-639D-45BE-8141-9270849C6B0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958388" y="2276475"/>
            <a:ext cx="1655762" cy="261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685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>
                <a:srgbClr val="000000"/>
              </a:buClr>
              <a:buSzPts val="1100"/>
              <a:buFontTx/>
              <a:buNone/>
            </a:pPr>
            <a:r>
              <a:rPr lang="en-US" altLang="zh-TW" sz="1200" b="1">
                <a:solidFill>
                  <a:srgbClr val="000000"/>
                </a:solidFill>
                <a:latin typeface="Times" panose="02020603050405020304" pitchFamily="18" charset="0"/>
                <a:ea typeface="Baskerville" panose="02020502070401020303" pitchFamily="18" charset="0"/>
                <a:cs typeface="Didot" panose="02000503000000020003" pitchFamily="2" charset="-79"/>
                <a:sym typeface="Playfair Display"/>
              </a:rPr>
              <a:t>JU885885</a:t>
            </a:r>
            <a:endParaRPr lang="en-US" altLang="en-US" sz="1200" b="1">
              <a:solidFill>
                <a:srgbClr val="000000"/>
              </a:solidFill>
              <a:latin typeface="Times" panose="02020603050405020304" pitchFamily="18" charset="0"/>
              <a:ea typeface="Baskerville" panose="02020502070401020303" pitchFamily="18" charset="0"/>
              <a:cs typeface="Didot" panose="02000503000000020003" pitchFamily="2" charset="-79"/>
              <a:sym typeface="Playfair Display"/>
            </a:endParaRPr>
          </a:p>
        </p:txBody>
      </p:sp>
      <p:sp>
        <p:nvSpPr>
          <p:cNvPr id="72730" name="Google Shape;231;p33">
            <a:extLst>
              <a:ext uri="{FF2B5EF4-FFF2-40B4-BE49-F238E27FC236}">
                <a16:creationId xmlns:a16="http://schemas.microsoft.com/office/drawing/2014/main" id="{36E7619C-38EE-4AEC-ABFF-F79B1886F57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958388" y="2744788"/>
            <a:ext cx="1657350" cy="261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685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>
                <a:srgbClr val="000000"/>
              </a:buClr>
              <a:buSzPts val="1100"/>
              <a:buFontTx/>
              <a:buNone/>
            </a:pPr>
            <a:r>
              <a:rPr lang="en-US" altLang="zh-TW" sz="1000">
                <a:solidFill>
                  <a:srgbClr val="000000"/>
                </a:solidFill>
                <a:latin typeface="Arial" panose="020B0604020202020204" pitchFamily="34" charset="0"/>
                <a:ea typeface="Baskerville" panose="02020502070401020303" pitchFamily="18" charset="0"/>
                <a:cs typeface="Arial" panose="020B0604020202020204" pitchFamily="34" charset="0"/>
                <a:sym typeface="Playfair Display"/>
              </a:rPr>
              <a:t>33%</a:t>
            </a:r>
            <a:r>
              <a:rPr lang="zh-TW" altLang="en-US" sz="1000">
                <a:solidFill>
                  <a:srgbClr val="000000"/>
                </a:solidFill>
                <a:latin typeface="Arial" panose="020B0604020202020204" pitchFamily="34" charset="0"/>
                <a:ea typeface="Baskerville" panose="02020502070401020303" pitchFamily="18" charset="0"/>
                <a:cs typeface="Arial" panose="020B0604020202020204" pitchFamily="34" charset="0"/>
                <a:sym typeface="Playfair Display"/>
              </a:rPr>
              <a:t>   </a:t>
            </a:r>
            <a:r>
              <a:rPr lang="en-US" altLang="zh-TW" sz="1000">
                <a:solidFill>
                  <a:srgbClr val="000000"/>
                </a:solidFill>
                <a:latin typeface="Arial" panose="020B0604020202020204" pitchFamily="34" charset="0"/>
                <a:ea typeface="Baskerville" panose="02020502070401020303" pitchFamily="18" charset="0"/>
                <a:cs typeface="Arial" panose="020B0604020202020204" pitchFamily="34" charset="0"/>
                <a:sym typeface="Playfair Display"/>
              </a:rPr>
              <a:t>Elastane</a:t>
            </a:r>
            <a:endParaRPr lang="en-US" altLang="en-US" sz="1000">
              <a:solidFill>
                <a:srgbClr val="000000"/>
              </a:solidFill>
              <a:latin typeface="Arial" panose="020B0604020202020204" pitchFamily="34" charset="0"/>
              <a:ea typeface="Baskerville" panose="02020502070401020303" pitchFamily="18" charset="0"/>
              <a:cs typeface="Arial" panose="020B0604020202020204" pitchFamily="34" charset="0"/>
              <a:sym typeface="Playfair Display"/>
            </a:endParaRPr>
          </a:p>
        </p:txBody>
      </p:sp>
      <p:sp>
        <p:nvSpPr>
          <p:cNvPr id="72731" name="Google Shape;231;p33">
            <a:extLst>
              <a:ext uri="{FF2B5EF4-FFF2-40B4-BE49-F238E27FC236}">
                <a16:creationId xmlns:a16="http://schemas.microsoft.com/office/drawing/2014/main" id="{C9A66B5A-9175-4856-B794-3D980FF5A83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38563" y="5910263"/>
            <a:ext cx="1657350" cy="261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685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>
                <a:srgbClr val="000000"/>
              </a:buClr>
              <a:buSzPts val="1100"/>
              <a:buFontTx/>
              <a:buNone/>
            </a:pPr>
            <a:endParaRPr lang="en-US" altLang="en-US" sz="1000">
              <a:solidFill>
                <a:srgbClr val="000000"/>
              </a:solidFill>
              <a:latin typeface="Arial" panose="020B0604020202020204" pitchFamily="34" charset="0"/>
              <a:ea typeface="Baskerville" panose="02020502070401020303" pitchFamily="18" charset="0"/>
              <a:cs typeface="Arial" panose="020B0604020202020204" pitchFamily="34" charset="0"/>
              <a:sym typeface="Playfair Display"/>
            </a:endParaRPr>
          </a:p>
        </p:txBody>
      </p:sp>
      <p:sp>
        <p:nvSpPr>
          <p:cNvPr id="72732" name="Google Shape;231;p33">
            <a:extLst>
              <a:ext uri="{FF2B5EF4-FFF2-40B4-BE49-F238E27FC236}">
                <a16:creationId xmlns:a16="http://schemas.microsoft.com/office/drawing/2014/main" id="{BA541998-1942-4389-9BC3-CB44BA2DFDB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38563" y="6373813"/>
            <a:ext cx="1657350" cy="261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685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>
                <a:srgbClr val="000000"/>
              </a:buClr>
              <a:buSzPts val="1100"/>
              <a:buFontTx/>
              <a:buNone/>
            </a:pPr>
            <a:endParaRPr lang="en-US" altLang="en-US" sz="1000">
              <a:solidFill>
                <a:srgbClr val="000000"/>
              </a:solidFill>
              <a:latin typeface="Arial" panose="020B0604020202020204" pitchFamily="34" charset="0"/>
              <a:ea typeface="Baskerville" panose="02020502070401020303" pitchFamily="18" charset="0"/>
              <a:cs typeface="Arial" panose="020B0604020202020204" pitchFamily="34" charset="0"/>
              <a:sym typeface="Playfair Display"/>
            </a:endParaRPr>
          </a:p>
        </p:txBody>
      </p:sp>
      <p:sp>
        <p:nvSpPr>
          <p:cNvPr id="72733" name="Google Shape;231;p33">
            <a:extLst>
              <a:ext uri="{FF2B5EF4-FFF2-40B4-BE49-F238E27FC236}">
                <a16:creationId xmlns:a16="http://schemas.microsoft.com/office/drawing/2014/main" id="{B1DFB56C-2A9E-471C-B8FB-8AF3693E9A0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38563" y="5632450"/>
            <a:ext cx="1655762" cy="261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685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>
                <a:srgbClr val="000000"/>
              </a:buClr>
              <a:buSzPts val="1100"/>
              <a:buFontTx/>
              <a:buNone/>
            </a:pPr>
            <a:endParaRPr lang="en-US" altLang="en-US" sz="1200" b="1">
              <a:solidFill>
                <a:srgbClr val="000000"/>
              </a:solidFill>
              <a:latin typeface="Times" panose="02020603050405020304" pitchFamily="18" charset="0"/>
              <a:ea typeface="Baskerville" panose="02020502070401020303" pitchFamily="18" charset="0"/>
              <a:cs typeface="Didot" panose="02000503000000020003" pitchFamily="2" charset="-79"/>
              <a:sym typeface="Playfair Display"/>
            </a:endParaRPr>
          </a:p>
        </p:txBody>
      </p:sp>
      <p:sp>
        <p:nvSpPr>
          <p:cNvPr id="72734" name="Google Shape;231;p33">
            <a:extLst>
              <a:ext uri="{FF2B5EF4-FFF2-40B4-BE49-F238E27FC236}">
                <a16:creationId xmlns:a16="http://schemas.microsoft.com/office/drawing/2014/main" id="{DC3F2B8A-B82F-4014-8D20-53307B5D33F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38563" y="6099175"/>
            <a:ext cx="1657350" cy="261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685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>
                <a:srgbClr val="000000"/>
              </a:buClr>
              <a:buSzPts val="1100"/>
              <a:buFontTx/>
              <a:buNone/>
            </a:pPr>
            <a:endParaRPr lang="en-US" altLang="en-US" sz="1000">
              <a:solidFill>
                <a:srgbClr val="000000"/>
              </a:solidFill>
              <a:latin typeface="Arial" panose="020B0604020202020204" pitchFamily="34" charset="0"/>
              <a:ea typeface="Baskerville" panose="02020502070401020303" pitchFamily="18" charset="0"/>
              <a:cs typeface="Arial" panose="020B0604020202020204" pitchFamily="34" charset="0"/>
              <a:sym typeface="Playfair Display"/>
            </a:endParaRPr>
          </a:p>
        </p:txBody>
      </p:sp>
      <p:sp>
        <p:nvSpPr>
          <p:cNvPr id="72735" name="Google Shape;231;p33">
            <a:extLst>
              <a:ext uri="{FF2B5EF4-FFF2-40B4-BE49-F238E27FC236}">
                <a16:creationId xmlns:a16="http://schemas.microsoft.com/office/drawing/2014/main" id="{3BC64D30-93C5-4129-99CD-9BA26C3E662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843588" y="5910263"/>
            <a:ext cx="1657350" cy="261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685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>
                <a:srgbClr val="000000"/>
              </a:buClr>
              <a:buSzPts val="1100"/>
              <a:buFontTx/>
              <a:buNone/>
            </a:pPr>
            <a:r>
              <a:rPr lang="en-US" altLang="zh-TW" sz="1000">
                <a:solidFill>
                  <a:srgbClr val="000000"/>
                </a:solidFill>
                <a:latin typeface="Arial" panose="020B0604020202020204" pitchFamily="34" charset="0"/>
                <a:ea typeface="Baskerville" panose="02020502070401020303" pitchFamily="18" charset="0"/>
                <a:cs typeface="Arial" panose="020B0604020202020204" pitchFamily="34" charset="0"/>
                <a:sym typeface="Playfair Display"/>
              </a:rPr>
              <a:t>67%</a:t>
            </a:r>
            <a:r>
              <a:rPr lang="zh-TW" altLang="en-US" sz="1000">
                <a:solidFill>
                  <a:srgbClr val="000000"/>
                </a:solidFill>
                <a:latin typeface="Arial" panose="020B0604020202020204" pitchFamily="34" charset="0"/>
                <a:ea typeface="Baskerville" panose="02020502070401020303" pitchFamily="18" charset="0"/>
                <a:cs typeface="Arial" panose="020B0604020202020204" pitchFamily="34" charset="0"/>
                <a:sym typeface="Playfair Display"/>
              </a:rPr>
              <a:t>   </a:t>
            </a:r>
            <a:r>
              <a:rPr lang="en-US" altLang="zh-TW" sz="1000">
                <a:solidFill>
                  <a:srgbClr val="000000"/>
                </a:solidFill>
                <a:latin typeface="Arial" panose="020B0604020202020204" pitchFamily="34" charset="0"/>
                <a:ea typeface="Baskerville" panose="02020502070401020303" pitchFamily="18" charset="0"/>
                <a:cs typeface="Arial" panose="020B0604020202020204" pitchFamily="34" charset="0"/>
                <a:sym typeface="Playfair Display"/>
              </a:rPr>
              <a:t>Nylon</a:t>
            </a:r>
            <a:endParaRPr lang="en-US" altLang="en-US" sz="1000">
              <a:solidFill>
                <a:srgbClr val="000000"/>
              </a:solidFill>
              <a:latin typeface="Arial" panose="020B0604020202020204" pitchFamily="34" charset="0"/>
              <a:ea typeface="Baskerville" panose="02020502070401020303" pitchFamily="18" charset="0"/>
              <a:cs typeface="Arial" panose="020B0604020202020204" pitchFamily="34" charset="0"/>
              <a:sym typeface="Playfair Display"/>
            </a:endParaRPr>
          </a:p>
        </p:txBody>
      </p:sp>
      <p:sp>
        <p:nvSpPr>
          <p:cNvPr id="72736" name="Google Shape;231;p33">
            <a:extLst>
              <a:ext uri="{FF2B5EF4-FFF2-40B4-BE49-F238E27FC236}">
                <a16:creationId xmlns:a16="http://schemas.microsoft.com/office/drawing/2014/main" id="{407CB3DF-6A7A-4C33-908F-85A746F48F6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843588" y="6373813"/>
            <a:ext cx="1657350" cy="261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685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>
                <a:srgbClr val="000000"/>
              </a:buClr>
              <a:buSzPts val="1100"/>
              <a:buFontTx/>
              <a:buNone/>
            </a:pPr>
            <a:r>
              <a:rPr lang="en-US" altLang="zh-TW" sz="1000">
                <a:solidFill>
                  <a:srgbClr val="000000"/>
                </a:solidFill>
                <a:latin typeface="Arial" panose="020B0604020202020204" pitchFamily="34" charset="0"/>
                <a:ea typeface="Baskerville" panose="02020502070401020303" pitchFamily="18" charset="0"/>
                <a:cs typeface="Arial" panose="020B0604020202020204" pitchFamily="34" charset="0"/>
                <a:sym typeface="Playfair Display"/>
              </a:rPr>
              <a:t>Width: 155</a:t>
            </a:r>
            <a:r>
              <a:rPr lang="zh-TW" altLang="en-US" sz="1000">
                <a:solidFill>
                  <a:srgbClr val="000000"/>
                </a:solidFill>
                <a:latin typeface="Arial" panose="020B0604020202020204" pitchFamily="34" charset="0"/>
                <a:ea typeface="Baskerville" panose="02020502070401020303" pitchFamily="18" charset="0"/>
                <a:cs typeface="Arial" panose="020B0604020202020204" pitchFamily="34" charset="0"/>
                <a:sym typeface="Playfair Display"/>
              </a:rPr>
              <a:t> </a:t>
            </a:r>
            <a:r>
              <a:rPr lang="en-US" altLang="zh-TW" sz="1000">
                <a:solidFill>
                  <a:srgbClr val="000000"/>
                </a:solidFill>
                <a:latin typeface="Arial" panose="020B0604020202020204" pitchFamily="34" charset="0"/>
                <a:ea typeface="Baskerville" panose="02020502070401020303" pitchFamily="18" charset="0"/>
                <a:cs typeface="Arial" panose="020B0604020202020204" pitchFamily="34" charset="0"/>
                <a:sym typeface="Playfair Display"/>
              </a:rPr>
              <a:t>cm</a:t>
            </a:r>
            <a:endParaRPr lang="en-US" altLang="en-US" sz="1000">
              <a:solidFill>
                <a:srgbClr val="000000"/>
              </a:solidFill>
              <a:latin typeface="Arial" panose="020B0604020202020204" pitchFamily="34" charset="0"/>
              <a:ea typeface="Baskerville" panose="02020502070401020303" pitchFamily="18" charset="0"/>
              <a:cs typeface="Arial" panose="020B0604020202020204" pitchFamily="34" charset="0"/>
              <a:sym typeface="Playfair Display"/>
            </a:endParaRPr>
          </a:p>
        </p:txBody>
      </p:sp>
      <p:sp>
        <p:nvSpPr>
          <p:cNvPr id="72737" name="Google Shape;231;p33">
            <a:extLst>
              <a:ext uri="{FF2B5EF4-FFF2-40B4-BE49-F238E27FC236}">
                <a16:creationId xmlns:a16="http://schemas.microsoft.com/office/drawing/2014/main" id="{99342DC5-7A27-4562-BCC9-0A2EB3F16C2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843588" y="5632450"/>
            <a:ext cx="1655762" cy="261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685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>
                <a:srgbClr val="000000"/>
              </a:buClr>
              <a:buSzPts val="1100"/>
              <a:buFontTx/>
              <a:buNone/>
            </a:pPr>
            <a:r>
              <a:rPr lang="en-US" altLang="zh-TW" sz="1200" b="1" dirty="0">
                <a:solidFill>
                  <a:srgbClr val="000000"/>
                </a:solidFill>
                <a:latin typeface="Times" panose="02020603050405020304" pitchFamily="18" charset="0"/>
                <a:ea typeface="Baskerville" panose="02020502070401020303" pitchFamily="18" charset="0"/>
                <a:cs typeface="Didot" panose="02000503000000020003" pitchFamily="2" charset="-79"/>
                <a:sym typeface="Playfair Display"/>
              </a:rPr>
              <a:t>JUN885706</a:t>
            </a:r>
            <a:endParaRPr lang="en-US" altLang="en-US" sz="1200" b="1" dirty="0">
              <a:solidFill>
                <a:srgbClr val="000000"/>
              </a:solidFill>
              <a:latin typeface="Times" panose="02020603050405020304" pitchFamily="18" charset="0"/>
              <a:ea typeface="Baskerville" panose="02020502070401020303" pitchFamily="18" charset="0"/>
              <a:cs typeface="Didot" panose="02000503000000020003" pitchFamily="2" charset="-79"/>
              <a:sym typeface="Playfair Display"/>
            </a:endParaRPr>
          </a:p>
        </p:txBody>
      </p:sp>
      <p:sp>
        <p:nvSpPr>
          <p:cNvPr id="72738" name="Google Shape;231;p33">
            <a:extLst>
              <a:ext uri="{FF2B5EF4-FFF2-40B4-BE49-F238E27FC236}">
                <a16:creationId xmlns:a16="http://schemas.microsoft.com/office/drawing/2014/main" id="{46ACF0D2-9AC5-4807-ACAC-E7058DBA759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843588" y="6099175"/>
            <a:ext cx="1657350" cy="261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685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>
                <a:srgbClr val="000000"/>
              </a:buClr>
              <a:buSzPts val="1100"/>
              <a:buFontTx/>
              <a:buNone/>
            </a:pPr>
            <a:r>
              <a:rPr lang="en-US" altLang="zh-TW" sz="1000">
                <a:solidFill>
                  <a:srgbClr val="000000"/>
                </a:solidFill>
                <a:latin typeface="Arial" panose="020B0604020202020204" pitchFamily="34" charset="0"/>
                <a:ea typeface="Baskerville" panose="02020502070401020303" pitchFamily="18" charset="0"/>
                <a:cs typeface="Arial" panose="020B0604020202020204" pitchFamily="34" charset="0"/>
                <a:sym typeface="Playfair Display"/>
              </a:rPr>
              <a:t>33%</a:t>
            </a:r>
            <a:r>
              <a:rPr lang="zh-TW" altLang="en-US" sz="1000">
                <a:solidFill>
                  <a:srgbClr val="000000"/>
                </a:solidFill>
                <a:latin typeface="Arial" panose="020B0604020202020204" pitchFamily="34" charset="0"/>
                <a:ea typeface="Baskerville" panose="02020502070401020303" pitchFamily="18" charset="0"/>
                <a:cs typeface="Arial" panose="020B0604020202020204" pitchFamily="34" charset="0"/>
                <a:sym typeface="Playfair Display"/>
              </a:rPr>
              <a:t>   </a:t>
            </a:r>
            <a:r>
              <a:rPr lang="en-US" altLang="zh-TW" sz="1000">
                <a:solidFill>
                  <a:srgbClr val="000000"/>
                </a:solidFill>
                <a:latin typeface="Arial" panose="020B0604020202020204" pitchFamily="34" charset="0"/>
                <a:ea typeface="Baskerville" panose="02020502070401020303" pitchFamily="18" charset="0"/>
                <a:cs typeface="Arial" panose="020B0604020202020204" pitchFamily="34" charset="0"/>
                <a:sym typeface="Playfair Display"/>
              </a:rPr>
              <a:t>Elastane</a:t>
            </a:r>
            <a:endParaRPr lang="en-US" altLang="en-US" sz="1000">
              <a:solidFill>
                <a:srgbClr val="000000"/>
              </a:solidFill>
              <a:latin typeface="Arial" panose="020B0604020202020204" pitchFamily="34" charset="0"/>
              <a:ea typeface="Baskerville" panose="02020502070401020303" pitchFamily="18" charset="0"/>
              <a:cs typeface="Arial" panose="020B0604020202020204" pitchFamily="34" charset="0"/>
              <a:sym typeface="Playfair Display"/>
            </a:endParaRPr>
          </a:p>
        </p:txBody>
      </p:sp>
      <p:sp>
        <p:nvSpPr>
          <p:cNvPr id="72739" name="Google Shape;231;p33">
            <a:extLst>
              <a:ext uri="{FF2B5EF4-FFF2-40B4-BE49-F238E27FC236}">
                <a16:creationId xmlns:a16="http://schemas.microsoft.com/office/drawing/2014/main" id="{BF6BA71F-7927-4EBD-937B-25F9DA837D7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945438" y="5910263"/>
            <a:ext cx="1657350" cy="261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685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>
                <a:srgbClr val="000000"/>
              </a:buClr>
              <a:buSzPts val="1100"/>
              <a:buFontTx/>
              <a:buNone/>
            </a:pPr>
            <a:r>
              <a:rPr lang="en-US" altLang="zh-TW" sz="1000">
                <a:solidFill>
                  <a:srgbClr val="000000"/>
                </a:solidFill>
                <a:latin typeface="Arial" panose="020B0604020202020204" pitchFamily="34" charset="0"/>
                <a:ea typeface="Baskerville" panose="02020502070401020303" pitchFamily="18" charset="0"/>
                <a:cs typeface="Arial" panose="020B0604020202020204" pitchFamily="34" charset="0"/>
                <a:sym typeface="Playfair Display"/>
              </a:rPr>
              <a:t>69%</a:t>
            </a:r>
            <a:r>
              <a:rPr lang="zh-TW" altLang="en-US" sz="1000">
                <a:solidFill>
                  <a:srgbClr val="000000"/>
                </a:solidFill>
                <a:latin typeface="Arial" panose="020B0604020202020204" pitchFamily="34" charset="0"/>
                <a:ea typeface="Baskerville" panose="02020502070401020303" pitchFamily="18" charset="0"/>
                <a:cs typeface="Arial" panose="020B0604020202020204" pitchFamily="34" charset="0"/>
                <a:sym typeface="Playfair Display"/>
              </a:rPr>
              <a:t>   </a:t>
            </a:r>
            <a:r>
              <a:rPr lang="en-US" altLang="zh-TW" sz="1000">
                <a:solidFill>
                  <a:srgbClr val="000000"/>
                </a:solidFill>
                <a:latin typeface="Arial" panose="020B0604020202020204" pitchFamily="34" charset="0"/>
                <a:ea typeface="Baskerville" panose="02020502070401020303" pitchFamily="18" charset="0"/>
                <a:cs typeface="Arial" panose="020B0604020202020204" pitchFamily="34" charset="0"/>
                <a:sym typeface="Playfair Display"/>
              </a:rPr>
              <a:t>Nylon</a:t>
            </a:r>
            <a:endParaRPr lang="en-US" altLang="en-US" sz="1000">
              <a:solidFill>
                <a:srgbClr val="000000"/>
              </a:solidFill>
              <a:latin typeface="Arial" panose="020B0604020202020204" pitchFamily="34" charset="0"/>
              <a:ea typeface="Baskerville" panose="02020502070401020303" pitchFamily="18" charset="0"/>
              <a:cs typeface="Arial" panose="020B0604020202020204" pitchFamily="34" charset="0"/>
              <a:sym typeface="Playfair Display"/>
            </a:endParaRPr>
          </a:p>
        </p:txBody>
      </p:sp>
      <p:sp>
        <p:nvSpPr>
          <p:cNvPr id="72740" name="Google Shape;231;p33">
            <a:extLst>
              <a:ext uri="{FF2B5EF4-FFF2-40B4-BE49-F238E27FC236}">
                <a16:creationId xmlns:a16="http://schemas.microsoft.com/office/drawing/2014/main" id="{94414B27-6060-46F0-85EC-1795C7EF37C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945438" y="6373813"/>
            <a:ext cx="1657350" cy="261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685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>
                <a:srgbClr val="000000"/>
              </a:buClr>
              <a:buSzPts val="1100"/>
              <a:buFontTx/>
              <a:buNone/>
            </a:pPr>
            <a:r>
              <a:rPr lang="en-US" altLang="zh-TW" sz="1000">
                <a:solidFill>
                  <a:srgbClr val="000000"/>
                </a:solidFill>
                <a:latin typeface="Arial" panose="020B0604020202020204" pitchFamily="34" charset="0"/>
                <a:ea typeface="Baskerville" panose="02020502070401020303" pitchFamily="18" charset="0"/>
                <a:cs typeface="Arial" panose="020B0604020202020204" pitchFamily="34" charset="0"/>
                <a:sym typeface="Playfair Display"/>
              </a:rPr>
              <a:t>Width: 155</a:t>
            </a:r>
            <a:r>
              <a:rPr lang="zh-TW" altLang="en-US" sz="1000">
                <a:solidFill>
                  <a:srgbClr val="000000"/>
                </a:solidFill>
                <a:latin typeface="Arial" panose="020B0604020202020204" pitchFamily="34" charset="0"/>
                <a:ea typeface="Baskerville" panose="02020502070401020303" pitchFamily="18" charset="0"/>
                <a:cs typeface="Arial" panose="020B0604020202020204" pitchFamily="34" charset="0"/>
                <a:sym typeface="Playfair Display"/>
              </a:rPr>
              <a:t> </a:t>
            </a:r>
            <a:r>
              <a:rPr lang="en-US" altLang="zh-TW" sz="1000">
                <a:solidFill>
                  <a:srgbClr val="000000"/>
                </a:solidFill>
                <a:latin typeface="Arial" panose="020B0604020202020204" pitchFamily="34" charset="0"/>
                <a:ea typeface="Baskerville" panose="02020502070401020303" pitchFamily="18" charset="0"/>
                <a:cs typeface="Arial" panose="020B0604020202020204" pitchFamily="34" charset="0"/>
                <a:sym typeface="Playfair Display"/>
              </a:rPr>
              <a:t>cm</a:t>
            </a:r>
            <a:endParaRPr lang="en-US" altLang="en-US" sz="1000">
              <a:solidFill>
                <a:srgbClr val="000000"/>
              </a:solidFill>
              <a:latin typeface="Arial" panose="020B0604020202020204" pitchFamily="34" charset="0"/>
              <a:ea typeface="Baskerville" panose="02020502070401020303" pitchFamily="18" charset="0"/>
              <a:cs typeface="Arial" panose="020B0604020202020204" pitchFamily="34" charset="0"/>
              <a:sym typeface="Playfair Display"/>
            </a:endParaRPr>
          </a:p>
        </p:txBody>
      </p:sp>
      <p:sp>
        <p:nvSpPr>
          <p:cNvPr id="72741" name="Google Shape;231;p33">
            <a:extLst>
              <a:ext uri="{FF2B5EF4-FFF2-40B4-BE49-F238E27FC236}">
                <a16:creationId xmlns:a16="http://schemas.microsoft.com/office/drawing/2014/main" id="{8B1C55AF-9729-4F83-ACEA-2CEEE8E4669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945438" y="5632450"/>
            <a:ext cx="1655762" cy="261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685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>
                <a:srgbClr val="000000"/>
              </a:buClr>
              <a:buSzPts val="1100"/>
              <a:buFontTx/>
              <a:buNone/>
            </a:pPr>
            <a:r>
              <a:rPr lang="en-US" altLang="zh-TW" sz="1200" b="1" dirty="0">
                <a:solidFill>
                  <a:srgbClr val="000000"/>
                </a:solidFill>
                <a:latin typeface="Times" panose="02020603050405020304" pitchFamily="18" charset="0"/>
                <a:ea typeface="Baskerville" panose="02020502070401020303" pitchFamily="18" charset="0"/>
                <a:cs typeface="Didot" panose="02000503000000020003" pitchFamily="2" charset="-79"/>
                <a:sym typeface="Playfair Display"/>
              </a:rPr>
              <a:t>JU885900</a:t>
            </a:r>
            <a:endParaRPr lang="en-US" altLang="en-US" sz="1200" b="1" dirty="0">
              <a:solidFill>
                <a:srgbClr val="000000"/>
              </a:solidFill>
              <a:latin typeface="Times" panose="02020603050405020304" pitchFamily="18" charset="0"/>
              <a:ea typeface="Baskerville" panose="02020502070401020303" pitchFamily="18" charset="0"/>
              <a:cs typeface="Didot" panose="02000503000000020003" pitchFamily="2" charset="-79"/>
              <a:sym typeface="Playfair Display"/>
            </a:endParaRPr>
          </a:p>
        </p:txBody>
      </p:sp>
      <p:sp>
        <p:nvSpPr>
          <p:cNvPr id="72742" name="Google Shape;231;p33">
            <a:extLst>
              <a:ext uri="{FF2B5EF4-FFF2-40B4-BE49-F238E27FC236}">
                <a16:creationId xmlns:a16="http://schemas.microsoft.com/office/drawing/2014/main" id="{51E1F9C2-EDAC-4BF9-A364-346804CBB2A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945438" y="6099175"/>
            <a:ext cx="1657350" cy="261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685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>
                <a:srgbClr val="000000"/>
              </a:buClr>
              <a:buSzPts val="1100"/>
              <a:buFontTx/>
              <a:buNone/>
            </a:pPr>
            <a:r>
              <a:rPr lang="en-US" altLang="zh-TW" sz="1000">
                <a:solidFill>
                  <a:srgbClr val="000000"/>
                </a:solidFill>
                <a:latin typeface="Arial" panose="020B0604020202020204" pitchFamily="34" charset="0"/>
                <a:ea typeface="Baskerville" panose="02020502070401020303" pitchFamily="18" charset="0"/>
                <a:cs typeface="Arial" panose="020B0604020202020204" pitchFamily="34" charset="0"/>
                <a:sym typeface="Playfair Display"/>
              </a:rPr>
              <a:t>31%</a:t>
            </a:r>
            <a:r>
              <a:rPr lang="zh-TW" altLang="en-US" sz="1000">
                <a:solidFill>
                  <a:srgbClr val="000000"/>
                </a:solidFill>
                <a:latin typeface="Arial" panose="020B0604020202020204" pitchFamily="34" charset="0"/>
                <a:ea typeface="Baskerville" panose="02020502070401020303" pitchFamily="18" charset="0"/>
                <a:cs typeface="Arial" panose="020B0604020202020204" pitchFamily="34" charset="0"/>
                <a:sym typeface="Playfair Display"/>
              </a:rPr>
              <a:t>   </a:t>
            </a:r>
            <a:r>
              <a:rPr lang="en-US" altLang="zh-TW" sz="1000">
                <a:solidFill>
                  <a:srgbClr val="000000"/>
                </a:solidFill>
                <a:latin typeface="Arial" panose="020B0604020202020204" pitchFamily="34" charset="0"/>
                <a:ea typeface="Baskerville" panose="02020502070401020303" pitchFamily="18" charset="0"/>
                <a:cs typeface="Arial" panose="020B0604020202020204" pitchFamily="34" charset="0"/>
                <a:sym typeface="Playfair Display"/>
              </a:rPr>
              <a:t>Elastane</a:t>
            </a:r>
            <a:endParaRPr lang="en-US" altLang="en-US" sz="1000">
              <a:solidFill>
                <a:srgbClr val="000000"/>
              </a:solidFill>
              <a:latin typeface="Arial" panose="020B0604020202020204" pitchFamily="34" charset="0"/>
              <a:ea typeface="Baskerville" panose="02020502070401020303" pitchFamily="18" charset="0"/>
              <a:cs typeface="Arial" panose="020B0604020202020204" pitchFamily="34" charset="0"/>
              <a:sym typeface="Playfair Display"/>
            </a:endParaRPr>
          </a:p>
        </p:txBody>
      </p:sp>
      <p:sp>
        <p:nvSpPr>
          <p:cNvPr id="72743" name="Google Shape;231;p33">
            <a:extLst>
              <a:ext uri="{FF2B5EF4-FFF2-40B4-BE49-F238E27FC236}">
                <a16:creationId xmlns:a16="http://schemas.microsoft.com/office/drawing/2014/main" id="{3925EB49-8D81-4B3F-ACD6-32CFF9E6776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085388" y="5910263"/>
            <a:ext cx="1657350" cy="261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685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>
                <a:srgbClr val="000000"/>
              </a:buClr>
              <a:buSzPts val="1100"/>
              <a:buFontTx/>
              <a:buNone/>
            </a:pPr>
            <a:r>
              <a:rPr lang="en-US" altLang="zh-TW" sz="1000">
                <a:solidFill>
                  <a:srgbClr val="000000"/>
                </a:solidFill>
                <a:latin typeface="Arial" panose="020B0604020202020204" pitchFamily="34" charset="0"/>
                <a:ea typeface="Baskerville" panose="02020502070401020303" pitchFamily="18" charset="0"/>
                <a:cs typeface="Arial" panose="020B0604020202020204" pitchFamily="34" charset="0"/>
                <a:sym typeface="Playfair Display"/>
              </a:rPr>
              <a:t>69%</a:t>
            </a:r>
            <a:r>
              <a:rPr lang="zh-TW" altLang="en-US" sz="1000">
                <a:solidFill>
                  <a:srgbClr val="000000"/>
                </a:solidFill>
                <a:latin typeface="Arial" panose="020B0604020202020204" pitchFamily="34" charset="0"/>
                <a:ea typeface="Baskerville" panose="02020502070401020303" pitchFamily="18" charset="0"/>
                <a:cs typeface="Arial" panose="020B0604020202020204" pitchFamily="34" charset="0"/>
                <a:sym typeface="Playfair Display"/>
              </a:rPr>
              <a:t>   </a:t>
            </a:r>
            <a:r>
              <a:rPr lang="en-US" altLang="zh-TW" sz="1000">
                <a:solidFill>
                  <a:srgbClr val="000000"/>
                </a:solidFill>
                <a:latin typeface="Arial" panose="020B0604020202020204" pitchFamily="34" charset="0"/>
                <a:ea typeface="Baskerville" panose="02020502070401020303" pitchFamily="18" charset="0"/>
                <a:cs typeface="Arial" panose="020B0604020202020204" pitchFamily="34" charset="0"/>
                <a:sym typeface="Playfair Display"/>
              </a:rPr>
              <a:t>Nylon</a:t>
            </a:r>
            <a:endParaRPr lang="en-US" altLang="en-US" sz="1000">
              <a:solidFill>
                <a:srgbClr val="000000"/>
              </a:solidFill>
              <a:latin typeface="Arial" panose="020B0604020202020204" pitchFamily="34" charset="0"/>
              <a:ea typeface="Baskerville" panose="02020502070401020303" pitchFamily="18" charset="0"/>
              <a:cs typeface="Arial" panose="020B0604020202020204" pitchFamily="34" charset="0"/>
              <a:sym typeface="Playfair Display"/>
            </a:endParaRPr>
          </a:p>
        </p:txBody>
      </p:sp>
      <p:sp>
        <p:nvSpPr>
          <p:cNvPr id="72744" name="Google Shape;231;p33">
            <a:extLst>
              <a:ext uri="{FF2B5EF4-FFF2-40B4-BE49-F238E27FC236}">
                <a16:creationId xmlns:a16="http://schemas.microsoft.com/office/drawing/2014/main" id="{00DCCA4B-2660-4671-AC66-CF00D535BA1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085388" y="6373813"/>
            <a:ext cx="1657350" cy="261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685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>
                <a:srgbClr val="000000"/>
              </a:buClr>
              <a:buSzPts val="1100"/>
              <a:buFontTx/>
              <a:buNone/>
            </a:pPr>
            <a:r>
              <a:rPr lang="en-US" altLang="zh-TW" sz="1000">
                <a:solidFill>
                  <a:srgbClr val="000000"/>
                </a:solidFill>
                <a:latin typeface="Arial" panose="020B0604020202020204" pitchFamily="34" charset="0"/>
                <a:ea typeface="Baskerville" panose="02020502070401020303" pitchFamily="18" charset="0"/>
                <a:cs typeface="Arial" panose="020B0604020202020204" pitchFamily="34" charset="0"/>
                <a:sym typeface="Playfair Display"/>
              </a:rPr>
              <a:t>Width: 160</a:t>
            </a:r>
            <a:r>
              <a:rPr lang="zh-TW" altLang="en-US" sz="1000">
                <a:solidFill>
                  <a:srgbClr val="000000"/>
                </a:solidFill>
                <a:latin typeface="Arial" panose="020B0604020202020204" pitchFamily="34" charset="0"/>
                <a:ea typeface="Baskerville" panose="02020502070401020303" pitchFamily="18" charset="0"/>
                <a:cs typeface="Arial" panose="020B0604020202020204" pitchFamily="34" charset="0"/>
                <a:sym typeface="Playfair Display"/>
              </a:rPr>
              <a:t> </a:t>
            </a:r>
            <a:r>
              <a:rPr lang="en-US" altLang="zh-TW" sz="1000">
                <a:solidFill>
                  <a:srgbClr val="000000"/>
                </a:solidFill>
                <a:latin typeface="Arial" panose="020B0604020202020204" pitchFamily="34" charset="0"/>
                <a:ea typeface="Baskerville" panose="02020502070401020303" pitchFamily="18" charset="0"/>
                <a:cs typeface="Arial" panose="020B0604020202020204" pitchFamily="34" charset="0"/>
                <a:sym typeface="Playfair Display"/>
              </a:rPr>
              <a:t>cm</a:t>
            </a:r>
            <a:endParaRPr lang="en-US" altLang="en-US" sz="1000">
              <a:solidFill>
                <a:srgbClr val="000000"/>
              </a:solidFill>
              <a:latin typeface="Arial" panose="020B0604020202020204" pitchFamily="34" charset="0"/>
              <a:ea typeface="Baskerville" panose="02020502070401020303" pitchFamily="18" charset="0"/>
              <a:cs typeface="Arial" panose="020B0604020202020204" pitchFamily="34" charset="0"/>
              <a:sym typeface="Playfair Display"/>
            </a:endParaRPr>
          </a:p>
        </p:txBody>
      </p:sp>
      <p:sp>
        <p:nvSpPr>
          <p:cNvPr id="72745" name="Google Shape;231;p33">
            <a:extLst>
              <a:ext uri="{FF2B5EF4-FFF2-40B4-BE49-F238E27FC236}">
                <a16:creationId xmlns:a16="http://schemas.microsoft.com/office/drawing/2014/main" id="{F0D95FEA-08B1-4910-A87F-28899ED05B2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085388" y="5632450"/>
            <a:ext cx="1655762" cy="261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685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>
                <a:srgbClr val="000000"/>
              </a:buClr>
              <a:buSzPts val="1100"/>
              <a:buFont typeface="Arial" panose="020B0604020202020204" pitchFamily="34" charset="0"/>
              <a:buNone/>
            </a:pPr>
            <a:r>
              <a:rPr lang="en-US" altLang="zh-TW" sz="1200" b="1" dirty="0">
                <a:solidFill>
                  <a:srgbClr val="000000"/>
                </a:solidFill>
                <a:latin typeface="Times" panose="02020603050405020304" pitchFamily="18" charset="0"/>
                <a:ea typeface="Baskerville" panose="02020502070401020303" pitchFamily="18" charset="0"/>
                <a:cs typeface="Didot" panose="02000503000000020003" pitchFamily="2" charset="-79"/>
                <a:sym typeface="Playfair Display"/>
              </a:rPr>
              <a:t>JU885901</a:t>
            </a:r>
            <a:endParaRPr lang="en-US" altLang="en-US" sz="1200" b="1" dirty="0">
              <a:solidFill>
                <a:srgbClr val="000000"/>
              </a:solidFill>
              <a:latin typeface="Times" panose="02020603050405020304" pitchFamily="18" charset="0"/>
              <a:ea typeface="Baskerville" panose="02020502070401020303" pitchFamily="18" charset="0"/>
              <a:cs typeface="Didot" panose="02000503000000020003" pitchFamily="2" charset="-79"/>
              <a:sym typeface="Playfair Display"/>
            </a:endParaRPr>
          </a:p>
        </p:txBody>
      </p:sp>
      <p:sp>
        <p:nvSpPr>
          <p:cNvPr id="72746" name="Google Shape;231;p33">
            <a:extLst>
              <a:ext uri="{FF2B5EF4-FFF2-40B4-BE49-F238E27FC236}">
                <a16:creationId xmlns:a16="http://schemas.microsoft.com/office/drawing/2014/main" id="{7FDDB805-A83E-4EA1-A4EA-C1BA143F6F8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085388" y="6099175"/>
            <a:ext cx="1657350" cy="261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685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>
                <a:srgbClr val="000000"/>
              </a:buClr>
              <a:buSzPts val="1100"/>
              <a:buFontTx/>
              <a:buNone/>
            </a:pPr>
            <a:r>
              <a:rPr lang="en-US" altLang="zh-TW" sz="1000">
                <a:solidFill>
                  <a:srgbClr val="000000"/>
                </a:solidFill>
                <a:latin typeface="Arial" panose="020B0604020202020204" pitchFamily="34" charset="0"/>
                <a:ea typeface="Baskerville" panose="02020502070401020303" pitchFamily="18" charset="0"/>
                <a:cs typeface="Arial" panose="020B0604020202020204" pitchFamily="34" charset="0"/>
                <a:sym typeface="Playfair Display"/>
              </a:rPr>
              <a:t>31%</a:t>
            </a:r>
            <a:r>
              <a:rPr lang="zh-TW" altLang="en-US" sz="1000">
                <a:solidFill>
                  <a:srgbClr val="000000"/>
                </a:solidFill>
                <a:latin typeface="Arial" panose="020B0604020202020204" pitchFamily="34" charset="0"/>
                <a:ea typeface="Baskerville" panose="02020502070401020303" pitchFamily="18" charset="0"/>
                <a:cs typeface="Arial" panose="020B0604020202020204" pitchFamily="34" charset="0"/>
                <a:sym typeface="Playfair Display"/>
              </a:rPr>
              <a:t>   </a:t>
            </a:r>
            <a:r>
              <a:rPr lang="en-US" altLang="zh-TW" sz="1000">
                <a:solidFill>
                  <a:srgbClr val="000000"/>
                </a:solidFill>
                <a:latin typeface="Arial" panose="020B0604020202020204" pitchFamily="34" charset="0"/>
                <a:ea typeface="Baskerville" panose="02020502070401020303" pitchFamily="18" charset="0"/>
                <a:cs typeface="Arial" panose="020B0604020202020204" pitchFamily="34" charset="0"/>
                <a:sym typeface="Playfair Display"/>
              </a:rPr>
              <a:t>Elastane</a:t>
            </a:r>
            <a:endParaRPr lang="en-US" altLang="en-US" sz="1000">
              <a:solidFill>
                <a:srgbClr val="000000"/>
              </a:solidFill>
              <a:latin typeface="Arial" panose="020B0604020202020204" pitchFamily="34" charset="0"/>
              <a:ea typeface="Baskerville" panose="02020502070401020303" pitchFamily="18" charset="0"/>
              <a:cs typeface="Arial" panose="020B0604020202020204" pitchFamily="34" charset="0"/>
              <a:sym typeface="Playfair Display"/>
            </a:endParaRP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ounded Rectangle 8">
            <a:extLst>
              <a:ext uri="{FF2B5EF4-FFF2-40B4-BE49-F238E27FC236}">
                <a16:creationId xmlns:a16="http://schemas.microsoft.com/office/drawing/2014/main" id="{53DA3E59-A26F-7046-9510-06D4087D6698}"/>
              </a:ext>
            </a:extLst>
          </p:cNvPr>
          <p:cNvSpPr/>
          <p:nvPr/>
        </p:nvSpPr>
        <p:spPr>
          <a:xfrm>
            <a:off x="134938" y="1917700"/>
            <a:ext cx="3179762" cy="4787900"/>
          </a:xfrm>
          <a:prstGeom prst="roundRect">
            <a:avLst/>
          </a:prstGeom>
          <a:solidFill>
            <a:schemeClr val="accent6">
              <a:lumMod val="20000"/>
              <a:lumOff val="8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>
              <a:defRPr/>
            </a:pPr>
            <a:endParaRPr lang="en-US" altLang="zh-CN">
              <a:solidFill>
                <a:srgbClr val="FFFFFF"/>
              </a:solidFill>
              <a:ea typeface="SimSun" panose="02010600030101010101" pitchFamily="2" charset="-122"/>
            </a:endParaRPr>
          </a:p>
        </p:txBody>
      </p:sp>
      <p:pic>
        <p:nvPicPr>
          <p:cNvPr id="74755" name="Picture 6">
            <a:extLst>
              <a:ext uri="{FF2B5EF4-FFF2-40B4-BE49-F238E27FC236}">
                <a16:creationId xmlns:a16="http://schemas.microsoft.com/office/drawing/2014/main" id="{863DAB96-5408-4706-BAEB-4BEE91BA6F9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9050" y="1985963"/>
            <a:ext cx="3514725" cy="4603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4756" name="圖片 11">
            <a:extLst>
              <a:ext uri="{FF2B5EF4-FFF2-40B4-BE49-F238E27FC236}">
                <a16:creationId xmlns:a16="http://schemas.microsoft.com/office/drawing/2014/main" id="{CD04534A-C079-4FDC-944D-E98C8F85831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67163" y="5637213"/>
            <a:ext cx="1484312" cy="1068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4757" name="Picture 8">
            <a:extLst>
              <a:ext uri="{FF2B5EF4-FFF2-40B4-BE49-F238E27FC236}">
                <a16:creationId xmlns:a16="http://schemas.microsoft.com/office/drawing/2014/main" id="{C3F261BC-C504-44EE-BF71-A4ECBECEEDB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15088" y="287338"/>
            <a:ext cx="2046287" cy="1165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4758" name="Google Shape;231;p33">
            <a:extLst>
              <a:ext uri="{FF2B5EF4-FFF2-40B4-BE49-F238E27FC236}">
                <a16:creationId xmlns:a16="http://schemas.microsoft.com/office/drawing/2014/main" id="{F977C724-DB9E-4740-B2CB-A22FC445CF5D}"/>
              </a:ext>
            </a:extLst>
          </p:cNvPr>
          <p:cNvSpPr txBox="1">
            <a:spLocks/>
          </p:cNvSpPr>
          <p:nvPr/>
        </p:nvSpPr>
        <p:spPr bwMode="auto">
          <a:xfrm>
            <a:off x="4768850" y="1112838"/>
            <a:ext cx="1306513" cy="3476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21900" tIns="121900" rIns="121900" bIns="121900" anchor="b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685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Clr>
                <a:srgbClr val="000000"/>
              </a:buClr>
              <a:buSzPts val="1100"/>
              <a:buFont typeface="Playfair Display"/>
              <a:buNone/>
            </a:pPr>
            <a:r>
              <a:rPr lang="en-US" altLang="zh-TW" sz="1400" b="1">
                <a:solidFill>
                  <a:srgbClr val="00B050"/>
                </a:solidFill>
                <a:latin typeface="Times" panose="02020603050405020304" pitchFamily="18" charset="0"/>
                <a:ea typeface="Baskerville" panose="02020502070401020303" pitchFamily="18" charset="0"/>
                <a:cs typeface="Didot" panose="02000503000000020003" pitchFamily="2" charset="-79"/>
                <a:sym typeface="Playfair Display"/>
              </a:rPr>
              <a:t>Eco-friendly</a:t>
            </a:r>
          </a:p>
        </p:txBody>
      </p:sp>
      <p:pic>
        <p:nvPicPr>
          <p:cNvPr id="74759" name="Picture 28">
            <a:extLst>
              <a:ext uri="{FF2B5EF4-FFF2-40B4-BE49-F238E27FC236}">
                <a16:creationId xmlns:a16="http://schemas.microsoft.com/office/drawing/2014/main" id="{154AE709-2362-41C0-9DFA-D8E420BA04C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64125" y="393700"/>
            <a:ext cx="717550" cy="719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2" name="TextBox 21">
            <a:extLst>
              <a:ext uri="{FF2B5EF4-FFF2-40B4-BE49-F238E27FC236}">
                <a16:creationId xmlns:a16="http://schemas.microsoft.com/office/drawing/2014/main" id="{5BC8951A-D96A-E24D-840A-C96F879A6FEE}"/>
              </a:ext>
            </a:extLst>
          </p:cNvPr>
          <p:cNvSpPr txBox="1"/>
          <p:nvPr/>
        </p:nvSpPr>
        <p:spPr>
          <a:xfrm>
            <a:off x="3424238" y="5359400"/>
            <a:ext cx="2570162" cy="27622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HK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</a:rPr>
              <a:t>Can Apply </a:t>
            </a:r>
            <a:r>
              <a:rPr lang="en-US" altLang="zh-TW" sz="1200" b="1" dirty="0" err="1">
                <a:solidFill>
                  <a:srgbClr val="00B050"/>
                </a:solidFill>
                <a:latin typeface="+mn-lt"/>
              </a:rPr>
              <a:t>Formo</a:t>
            </a:r>
            <a:r>
              <a:rPr lang="zh-TW" altLang="en-US" sz="1200" b="1" dirty="0">
                <a:solidFill>
                  <a:srgbClr val="00B050"/>
                </a:solidFill>
                <a:latin typeface="+mn-lt"/>
              </a:rPr>
              <a:t> </a:t>
            </a:r>
            <a:r>
              <a:rPr lang="en-US" altLang="zh-TW" sz="1200" b="1" dirty="0">
                <a:solidFill>
                  <a:srgbClr val="00B050"/>
                </a:solidFill>
                <a:latin typeface="+mn-lt"/>
              </a:rPr>
              <a:t>Eco</a:t>
            </a:r>
            <a:r>
              <a:rPr lang="zh-TW" altLang="en-US" sz="1200" b="1" dirty="0">
                <a:solidFill>
                  <a:srgbClr val="00B050"/>
                </a:solidFill>
                <a:latin typeface="+mn-lt"/>
              </a:rPr>
              <a:t> </a:t>
            </a:r>
            <a:r>
              <a:rPr lang="en-HK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</a:rPr>
              <a:t>Hangtag</a:t>
            </a:r>
          </a:p>
        </p:txBody>
      </p:sp>
      <p:sp>
        <p:nvSpPr>
          <p:cNvPr id="74761" name="TextBox 19">
            <a:extLst>
              <a:ext uri="{FF2B5EF4-FFF2-40B4-BE49-F238E27FC236}">
                <a16:creationId xmlns:a16="http://schemas.microsoft.com/office/drawing/2014/main" id="{2BCB8FCD-391A-4B34-80E9-169F67C931A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82963" y="2070100"/>
            <a:ext cx="2652712" cy="2124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HK" altLang="en-US" sz="1200"/>
              <a:t>FCFC uses </a:t>
            </a:r>
            <a:r>
              <a:rPr lang="en-HK" altLang="en-US" sz="1200" b="1">
                <a:solidFill>
                  <a:srgbClr val="00B050"/>
                </a:solidFill>
              </a:rPr>
              <a:t>100% Recycled CPL</a:t>
            </a:r>
            <a:r>
              <a:rPr lang="en-HK" altLang="en-US" sz="1200"/>
              <a:t> to </a:t>
            </a:r>
            <a:r>
              <a:rPr lang="en-HK" altLang="en-US" sz="1200" b="1">
                <a:solidFill>
                  <a:srgbClr val="00B050"/>
                </a:solidFill>
              </a:rPr>
              <a:t>produce nylon chip</a:t>
            </a:r>
            <a:r>
              <a:rPr lang="en-HK" altLang="en-US" sz="1200">
                <a:solidFill>
                  <a:srgbClr val="00B050"/>
                </a:solidFill>
              </a:rPr>
              <a:t> to </a:t>
            </a:r>
            <a:r>
              <a:rPr lang="en-HK" altLang="en-US" sz="1200" b="1">
                <a:solidFill>
                  <a:srgbClr val="00B050"/>
                </a:solidFill>
              </a:rPr>
              <a:t>make Recycled Yarn</a:t>
            </a:r>
            <a:r>
              <a:rPr lang="en-HK" altLang="en-US" sz="1200"/>
              <a:t>.</a:t>
            </a:r>
          </a:p>
          <a:p>
            <a:pPr algn="just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en-HK" altLang="en-US" sz="1200"/>
          </a:p>
          <a:p>
            <a:pPr algn="just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HK" altLang="en-US" sz="1200"/>
              <a:t>By using Recycled CPL,</a:t>
            </a:r>
            <a:r>
              <a:rPr lang="en-HK" altLang="en-US" sz="1200">
                <a:solidFill>
                  <a:srgbClr val="00B050"/>
                </a:solidFill>
              </a:rPr>
              <a:t> </a:t>
            </a:r>
            <a:r>
              <a:rPr lang="en-HK" altLang="en-US" sz="1200" b="1">
                <a:solidFill>
                  <a:srgbClr val="00B050"/>
                </a:solidFill>
              </a:rPr>
              <a:t>saving energy </a:t>
            </a:r>
            <a:r>
              <a:rPr lang="en-HK" altLang="en-US" sz="1200"/>
              <a:t>&amp; </a:t>
            </a:r>
            <a:r>
              <a:rPr lang="en-HK" altLang="en-US" sz="1200" b="1">
                <a:solidFill>
                  <a:srgbClr val="00B050"/>
                </a:solidFill>
              </a:rPr>
              <a:t>reduce 15% of fresh CPL</a:t>
            </a:r>
            <a:r>
              <a:rPr lang="en-HK" altLang="en-US" sz="1200"/>
              <a:t>.</a:t>
            </a:r>
          </a:p>
          <a:p>
            <a:pPr algn="just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en-HK" altLang="en-US" sz="1200"/>
          </a:p>
          <a:p>
            <a:pPr algn="just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HK" altLang="en-US" sz="1200" b="1">
                <a:solidFill>
                  <a:srgbClr val="00B050"/>
                </a:solidFill>
              </a:rPr>
              <a:t>Reduce waste water and energy</a:t>
            </a:r>
            <a:r>
              <a:rPr lang="en-HK" altLang="en-US" sz="1200"/>
              <a:t>, </a:t>
            </a:r>
            <a:r>
              <a:rPr lang="en-HK" altLang="en-US" sz="1200" b="1">
                <a:solidFill>
                  <a:srgbClr val="00B050"/>
                </a:solidFill>
              </a:rPr>
              <a:t>reduce</a:t>
            </a:r>
            <a:r>
              <a:rPr lang="en-HK" altLang="en-US" sz="1200" b="1"/>
              <a:t> </a:t>
            </a:r>
            <a:r>
              <a:rPr lang="en-HK" altLang="en-US" sz="1200"/>
              <a:t>14.9% of </a:t>
            </a:r>
            <a:r>
              <a:rPr lang="en-HK" altLang="en-US" sz="1200" b="1">
                <a:solidFill>
                  <a:srgbClr val="00B050"/>
                </a:solidFill>
              </a:rPr>
              <a:t>CO2</a:t>
            </a:r>
            <a:r>
              <a:rPr lang="en-HK" altLang="en-US" sz="1200"/>
              <a:t>. (Reduce -21,499 Ton CO@/Year – plant 46,233 tress of 40 years.)</a:t>
            </a:r>
            <a:endParaRPr lang="en-US" altLang="en-US" sz="1200"/>
          </a:p>
        </p:txBody>
      </p:sp>
      <p:pic>
        <p:nvPicPr>
          <p:cNvPr id="74762" name="Picture 14">
            <a:extLst>
              <a:ext uri="{FF2B5EF4-FFF2-40B4-BE49-F238E27FC236}">
                <a16:creationId xmlns:a16="http://schemas.microsoft.com/office/drawing/2014/main" id="{4B849A00-B689-4AB8-9133-940CE45878C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00425" y="4270375"/>
            <a:ext cx="2617788" cy="908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3" name="Rectangle 22">
            <a:extLst>
              <a:ext uri="{FF2B5EF4-FFF2-40B4-BE49-F238E27FC236}">
                <a16:creationId xmlns:a16="http://schemas.microsoft.com/office/drawing/2014/main" id="{276B281E-0696-3F45-92F4-DEFBCDDB9A04}"/>
              </a:ext>
            </a:extLst>
          </p:cNvPr>
          <p:cNvSpPr/>
          <p:nvPr/>
        </p:nvSpPr>
        <p:spPr>
          <a:xfrm>
            <a:off x="0" y="0"/>
            <a:ext cx="12192000" cy="306388"/>
          </a:xfrm>
          <a:prstGeom prst="rect">
            <a:avLst/>
          </a:prstGeom>
          <a:solidFill>
            <a:srgbClr val="FF7A6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defRPr/>
            </a:pPr>
            <a:endParaRPr lang="en-US" altLang="zh-CN">
              <a:solidFill>
                <a:srgbClr val="FFFFFF"/>
              </a:solidFill>
              <a:ea typeface="SimSun" panose="02010600030101010101" pitchFamily="2" charset="-122"/>
            </a:endParaRPr>
          </a:p>
        </p:txBody>
      </p:sp>
      <p:sp>
        <p:nvSpPr>
          <p:cNvPr id="74764" name="TextBox 23">
            <a:extLst>
              <a:ext uri="{FF2B5EF4-FFF2-40B4-BE49-F238E27FC236}">
                <a16:creationId xmlns:a16="http://schemas.microsoft.com/office/drawing/2014/main" id="{B4611499-B72C-467A-B3CA-B050251EF9E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2625" y="20638"/>
            <a:ext cx="10826750" cy="266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zh-TW" sz="1100" b="1">
                <a:solidFill>
                  <a:schemeClr val="bg1"/>
                </a:solidFill>
                <a:latin typeface="Poppins Medium" pitchFamily="2" charset="0"/>
                <a:ea typeface="Montserrat" pitchFamily="2" charset="0"/>
                <a:cs typeface="Poppins Medium" pitchFamily="2" charset="0"/>
              </a:rPr>
              <a:t>CLASSIC</a:t>
            </a:r>
            <a:r>
              <a:rPr lang="zh-TW" altLang="en-US" sz="1100" b="1">
                <a:solidFill>
                  <a:schemeClr val="bg1"/>
                </a:solidFill>
                <a:latin typeface="Poppins Medium" pitchFamily="2" charset="0"/>
                <a:ea typeface="Montserrat" pitchFamily="2" charset="0"/>
                <a:cs typeface="Poppins Medium" pitchFamily="2" charset="0"/>
              </a:rPr>
              <a:t> </a:t>
            </a:r>
            <a:r>
              <a:rPr lang="en-US" altLang="zh-TW" sz="1100" b="1">
                <a:solidFill>
                  <a:schemeClr val="bg1"/>
                </a:solidFill>
                <a:latin typeface="Poppins Medium" pitchFamily="2" charset="0"/>
                <a:ea typeface="Montserrat" pitchFamily="2" charset="0"/>
                <a:cs typeface="Poppins Medium" pitchFamily="2" charset="0"/>
              </a:rPr>
              <a:t>FEMININITY</a:t>
            </a:r>
            <a:r>
              <a:rPr lang="zh-TW" altLang="en-US" sz="1100" b="1">
                <a:solidFill>
                  <a:schemeClr val="bg1"/>
                </a:solidFill>
                <a:latin typeface="Poppins Medium" pitchFamily="2" charset="0"/>
                <a:ea typeface="Montserrat" pitchFamily="2" charset="0"/>
                <a:cs typeface="Poppins Medium" pitchFamily="2" charset="0"/>
              </a:rPr>
              <a:t> </a:t>
            </a:r>
            <a:r>
              <a:rPr lang="en-US" altLang="zh-TW" sz="1100" b="1">
                <a:solidFill>
                  <a:srgbClr val="FFEC1E"/>
                </a:solidFill>
                <a:latin typeface="Poppins Medium" pitchFamily="2" charset="0"/>
                <a:ea typeface="Montserrat" pitchFamily="2" charset="0"/>
                <a:cs typeface="Poppins Medium" pitchFamily="2" charset="0"/>
              </a:rPr>
              <a:t>FOR</a:t>
            </a:r>
            <a:r>
              <a:rPr lang="zh-TW" altLang="en-US" sz="1100" b="1">
                <a:solidFill>
                  <a:srgbClr val="FFEC1E"/>
                </a:solidFill>
                <a:latin typeface="Poppins Medium" pitchFamily="2" charset="0"/>
                <a:ea typeface="Montserrat" pitchFamily="2" charset="0"/>
                <a:cs typeface="Poppins Medium" pitchFamily="2" charset="0"/>
              </a:rPr>
              <a:t> </a:t>
            </a:r>
            <a:r>
              <a:rPr lang="en-US" altLang="zh-TW" sz="1100" b="1">
                <a:solidFill>
                  <a:srgbClr val="FFEC1E"/>
                </a:solidFill>
                <a:latin typeface="Poppins Medium" pitchFamily="2" charset="0"/>
                <a:ea typeface="Montserrat" pitchFamily="2" charset="0"/>
                <a:cs typeface="Poppins Medium" pitchFamily="2" charset="0"/>
              </a:rPr>
              <a:t>INTIMATE</a:t>
            </a:r>
          </a:p>
        </p:txBody>
      </p:sp>
      <p:sp>
        <p:nvSpPr>
          <p:cNvPr id="25" name="Google Shape;197;p31">
            <a:extLst>
              <a:ext uri="{FF2B5EF4-FFF2-40B4-BE49-F238E27FC236}">
                <a16:creationId xmlns:a16="http://schemas.microsoft.com/office/drawing/2014/main" id="{38325209-3BBC-1949-89C2-F035E54D050F}"/>
              </a:ext>
            </a:extLst>
          </p:cNvPr>
          <p:cNvSpPr>
            <a:spLocks noChangeArrowheads="1"/>
          </p:cNvSpPr>
          <p:nvPr/>
        </p:nvSpPr>
        <p:spPr bwMode="auto">
          <a:xfrm>
            <a:off x="-1588" y="969963"/>
            <a:ext cx="4249738" cy="441325"/>
          </a:xfrm>
          <a:prstGeom prst="rect">
            <a:avLst/>
          </a:prstGeom>
          <a:solidFill>
            <a:srgbClr val="FF7A6E"/>
          </a:solidFill>
          <a:ln>
            <a:noFill/>
          </a:ln>
          <a:extLst/>
        </p:spPr>
        <p:txBody>
          <a:bodyPr lIns="121900" tIns="121900" rIns="121900" bIns="121900" anchor="ctr"/>
          <a:lstStyle>
            <a:lvl1pPr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  <a:lvl2pPr marL="742950" indent="-285750"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2pPr>
            <a:lvl3pPr marL="1143000" indent="-228600"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3pPr>
            <a:lvl4pPr marL="1600200" indent="-228600"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4pPr>
            <a:lvl5pPr marL="2057400" indent="-228600"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altLang="en-US" sz="1867" dirty="0"/>
          </a:p>
        </p:txBody>
      </p:sp>
      <p:sp>
        <p:nvSpPr>
          <p:cNvPr id="74766" name="Rectangle 25">
            <a:extLst>
              <a:ext uri="{FF2B5EF4-FFF2-40B4-BE49-F238E27FC236}">
                <a16:creationId xmlns:a16="http://schemas.microsoft.com/office/drawing/2014/main" id="{F30335A0-DF13-4F91-9CDF-CD694507FD91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5913" y="425450"/>
            <a:ext cx="4222750" cy="101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Clr>
                <a:srgbClr val="274E13"/>
              </a:buClr>
              <a:buSzPts val="1200"/>
              <a:buFont typeface="Playfair Display"/>
              <a:buNone/>
            </a:pPr>
            <a:r>
              <a:rPr lang="en-US" altLang="zh-TW" sz="3600" b="1">
                <a:solidFill>
                  <a:srgbClr val="FF7A6E"/>
                </a:solidFill>
                <a:latin typeface="Times" panose="02020603050405020304" pitchFamily="18" charset="0"/>
                <a:ea typeface="Baskerville SemiBold" pitchFamily="18" charset="0"/>
                <a:cs typeface="Didot" panose="02000503000000020003" pitchFamily="2" charset="-79"/>
                <a:sym typeface="Playfair Display"/>
              </a:rPr>
              <a:t>Unforgettable Lace</a:t>
            </a:r>
          </a:p>
          <a:p>
            <a:pPr eaLnBrk="1" hangingPunct="1">
              <a:lnSpc>
                <a:spcPct val="100000"/>
              </a:lnSpc>
              <a:spcBef>
                <a:spcPct val="0"/>
              </a:spcBef>
              <a:buClr>
                <a:srgbClr val="274E13"/>
              </a:buClr>
              <a:buSzPts val="1200"/>
              <a:buFont typeface="Playfair Display"/>
              <a:buNone/>
            </a:pPr>
            <a:r>
              <a:rPr lang="en-US" altLang="zh-TW" sz="2400" b="1">
                <a:solidFill>
                  <a:schemeClr val="bg1"/>
                </a:solidFill>
                <a:latin typeface="Times" panose="02020603050405020304" pitchFamily="18" charset="0"/>
                <a:cs typeface="Arial" panose="020B0604020202020204" pitchFamily="34" charset="0"/>
                <a:sym typeface="Arial" panose="020B0604020202020204" pitchFamily="34" charset="0"/>
              </a:rPr>
              <a:t>New</a:t>
            </a:r>
            <a:r>
              <a:rPr lang="zh-TW" altLang="en-US" sz="2400" b="1">
                <a:solidFill>
                  <a:schemeClr val="bg1"/>
                </a:solidFill>
                <a:latin typeface="Times" panose="02020603050405020304" pitchFamily="18" charset="0"/>
                <a:cs typeface="Arial" panose="020B0604020202020204" pitchFamily="34" charset="0"/>
                <a:sym typeface="Arial" panose="020B0604020202020204" pitchFamily="34" charset="0"/>
              </a:rPr>
              <a:t> </a:t>
            </a:r>
            <a:r>
              <a:rPr lang="en-US" altLang="zh-TW" sz="2400" b="1">
                <a:solidFill>
                  <a:schemeClr val="bg1"/>
                </a:solidFill>
                <a:latin typeface="Times" panose="02020603050405020304" pitchFamily="18" charset="0"/>
                <a:cs typeface="Arial" panose="020B0604020202020204" pitchFamily="34" charset="0"/>
                <a:sym typeface="Arial" panose="020B0604020202020204" pitchFamily="34" charset="0"/>
              </a:rPr>
              <a:t>Development</a:t>
            </a:r>
            <a:endParaRPr lang="en-US" altLang="zh-TW" sz="2400" b="1" baseline="30000">
              <a:solidFill>
                <a:schemeClr val="bg1"/>
              </a:solidFill>
              <a:latin typeface="Times" panose="02020603050405020304" pitchFamily="18" charset="0"/>
              <a:ea typeface="Baskerville SemiBold" pitchFamily="18" charset="0"/>
              <a:cs typeface="Didot" panose="02000503000000020003" pitchFamily="2" charset="-79"/>
              <a:sym typeface="Arial" panose="020B0604020202020204" pitchFamily="34" charset="0"/>
            </a:endParaRPr>
          </a:p>
        </p:txBody>
      </p:sp>
      <p:sp>
        <p:nvSpPr>
          <p:cNvPr id="74767" name="Rectangle 1">
            <a:extLst>
              <a:ext uri="{FF2B5EF4-FFF2-40B4-BE49-F238E27FC236}">
                <a16:creationId xmlns:a16="http://schemas.microsoft.com/office/drawing/2014/main" id="{EBE5EF1D-D736-4701-B1F2-AFE53A62D3E0}"/>
              </a:ext>
            </a:extLst>
          </p:cNvPr>
          <p:cNvSpPr>
            <a:spLocks noChangeArrowheads="1"/>
          </p:cNvSpPr>
          <p:nvPr/>
        </p:nvSpPr>
        <p:spPr bwMode="auto">
          <a:xfrm>
            <a:off x="8653463" y="655638"/>
            <a:ext cx="3438525" cy="522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zh-TW" b="1">
                <a:solidFill>
                  <a:srgbClr val="00B050"/>
                </a:solidFill>
                <a:latin typeface="Times" panose="02020603050405020304" pitchFamily="18" charset="0"/>
                <a:cs typeface="Arial" panose="020B0604020202020204" pitchFamily="34" charset="0"/>
                <a:sym typeface="Arial" panose="020B0604020202020204" pitchFamily="34" charset="0"/>
              </a:rPr>
              <a:t>100% </a:t>
            </a:r>
            <a:r>
              <a:rPr lang="en-US" altLang="zh-TW" sz="2000" b="1">
                <a:solidFill>
                  <a:srgbClr val="00B050"/>
                </a:solidFill>
                <a:latin typeface="Times" panose="02020603050405020304" pitchFamily="18" charset="0"/>
                <a:cs typeface="Arial" panose="020B0604020202020204" pitchFamily="34" charset="0"/>
                <a:sym typeface="Arial" panose="020B0604020202020204" pitchFamily="34" charset="0"/>
              </a:rPr>
              <a:t>Recycled</a:t>
            </a:r>
            <a:r>
              <a:rPr lang="zh-TW" altLang="en-US" sz="2000" b="1">
                <a:solidFill>
                  <a:srgbClr val="00B050"/>
                </a:solidFill>
                <a:latin typeface="Times" panose="02020603050405020304" pitchFamily="18" charset="0"/>
                <a:cs typeface="Arial" panose="020B0604020202020204" pitchFamily="34" charset="0"/>
                <a:sym typeface="Arial" panose="020B0604020202020204" pitchFamily="34" charset="0"/>
              </a:rPr>
              <a:t> </a:t>
            </a:r>
            <a:r>
              <a:rPr lang="en-US" altLang="zh-TW" sz="2000" b="1">
                <a:solidFill>
                  <a:srgbClr val="00B050"/>
                </a:solidFill>
                <a:latin typeface="Times" panose="02020603050405020304" pitchFamily="18" charset="0"/>
                <a:cs typeface="Arial" panose="020B0604020202020204" pitchFamily="34" charset="0"/>
                <a:sym typeface="Arial" panose="020B0604020202020204" pitchFamily="34" charset="0"/>
              </a:rPr>
              <a:t>Lace</a:t>
            </a:r>
            <a:r>
              <a:rPr lang="zh-TW" altLang="en-US" sz="2000" b="1">
                <a:solidFill>
                  <a:srgbClr val="00B050"/>
                </a:solidFill>
                <a:latin typeface="Times" panose="02020603050405020304" pitchFamily="18" charset="0"/>
                <a:cs typeface="Arial" panose="020B0604020202020204" pitchFamily="34" charset="0"/>
                <a:sym typeface="Arial" panose="020B0604020202020204" pitchFamily="34" charset="0"/>
              </a:rPr>
              <a:t> </a:t>
            </a:r>
            <a:r>
              <a:rPr lang="en-US" altLang="zh-TW" sz="2000" b="1">
                <a:solidFill>
                  <a:srgbClr val="00B050"/>
                </a:solidFill>
                <a:latin typeface="Times" panose="02020603050405020304" pitchFamily="18" charset="0"/>
                <a:cs typeface="Arial" panose="020B0604020202020204" pitchFamily="34" charset="0"/>
                <a:sym typeface="Arial" panose="020B0604020202020204" pitchFamily="34" charset="0"/>
              </a:rPr>
              <a:t> </a:t>
            </a:r>
            <a:endParaRPr lang="en-US" altLang="en-US" sz="2000">
              <a:solidFill>
                <a:srgbClr val="00B050"/>
              </a:solidFill>
              <a:ea typeface="新細明體" panose="02020500000000000000" pitchFamily="18" charset="-120"/>
              <a:cs typeface="Arial" panose="020B0604020202020204" pitchFamily="34" charset="0"/>
            </a:endParaRPr>
          </a:p>
        </p:txBody>
      </p:sp>
      <p:cxnSp>
        <p:nvCxnSpPr>
          <p:cNvPr id="28" name="Straight Connector 27">
            <a:extLst>
              <a:ext uri="{FF2B5EF4-FFF2-40B4-BE49-F238E27FC236}">
                <a16:creationId xmlns:a16="http://schemas.microsoft.com/office/drawing/2014/main" id="{6C9F9753-F71F-9A41-85D3-93320D7415B2}"/>
              </a:ext>
            </a:extLst>
          </p:cNvPr>
          <p:cNvCxnSpPr>
            <a:cxnSpLocks/>
          </p:cNvCxnSpPr>
          <p:nvPr/>
        </p:nvCxnSpPr>
        <p:spPr>
          <a:xfrm>
            <a:off x="6103938" y="1962150"/>
            <a:ext cx="0" cy="4602163"/>
          </a:xfrm>
          <a:prstGeom prst="line">
            <a:avLst/>
          </a:prstGeom>
          <a:ln w="25400">
            <a:solidFill>
              <a:srgbClr val="FF7A6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4769" name="Rectangle 31">
            <a:extLst>
              <a:ext uri="{FF2B5EF4-FFF2-40B4-BE49-F238E27FC236}">
                <a16:creationId xmlns:a16="http://schemas.microsoft.com/office/drawing/2014/main" id="{23E8E410-1455-4636-B11F-D90C6A30DF16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4938" y="1527175"/>
            <a:ext cx="596900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zh-TW" sz="2000" b="1">
                <a:solidFill>
                  <a:srgbClr val="00B050"/>
                </a:solidFill>
                <a:latin typeface="Times" panose="02020603050405020304" pitchFamily="18" charset="0"/>
                <a:cs typeface="Arial" panose="020B0604020202020204" pitchFamily="34" charset="0"/>
                <a:sym typeface="Arial" panose="020B0604020202020204" pitchFamily="34" charset="0"/>
              </a:rPr>
              <a:t>Recycled</a:t>
            </a:r>
            <a:r>
              <a:rPr lang="zh-TW" altLang="en-US" sz="2000" b="1">
                <a:solidFill>
                  <a:srgbClr val="00B050"/>
                </a:solidFill>
                <a:latin typeface="Times" panose="02020603050405020304" pitchFamily="18" charset="0"/>
                <a:cs typeface="Arial" panose="020B0604020202020204" pitchFamily="34" charset="0"/>
                <a:sym typeface="Arial" panose="020B0604020202020204" pitchFamily="34" charset="0"/>
              </a:rPr>
              <a:t> </a:t>
            </a:r>
            <a:r>
              <a:rPr lang="en-HK" altLang="zh-TW" sz="2000" b="1">
                <a:solidFill>
                  <a:srgbClr val="00B050"/>
                </a:solidFill>
                <a:latin typeface="Times" panose="02020603050405020304" pitchFamily="18" charset="0"/>
                <a:cs typeface="Arial" panose="020B0604020202020204" pitchFamily="34" charset="0"/>
                <a:sym typeface="Arial" panose="020B0604020202020204" pitchFamily="34" charset="0"/>
              </a:rPr>
              <a:t>Nylon</a:t>
            </a:r>
            <a:endParaRPr lang="en-US" altLang="en-US" sz="2000">
              <a:solidFill>
                <a:srgbClr val="00B050"/>
              </a:solidFill>
              <a:ea typeface="新細明體" panose="02020500000000000000" pitchFamily="18" charset="-120"/>
              <a:cs typeface="Arial" panose="020B0604020202020204" pitchFamily="34" charset="0"/>
            </a:endParaRPr>
          </a:p>
        </p:txBody>
      </p:sp>
      <p:sp>
        <p:nvSpPr>
          <p:cNvPr id="74770" name="Rectangle 32">
            <a:extLst>
              <a:ext uri="{FF2B5EF4-FFF2-40B4-BE49-F238E27FC236}">
                <a16:creationId xmlns:a16="http://schemas.microsoft.com/office/drawing/2014/main" id="{BE1EEF46-AE18-4D35-BA33-A942496F782B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03938" y="1527175"/>
            <a:ext cx="6088062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zh-TW" sz="2000" b="1">
                <a:solidFill>
                  <a:srgbClr val="00B050"/>
                </a:solidFill>
                <a:latin typeface="Times" panose="02020603050405020304" pitchFamily="18" charset="0"/>
                <a:cs typeface="Arial" panose="020B0604020202020204" pitchFamily="34" charset="0"/>
                <a:sym typeface="Arial" panose="020B0604020202020204" pitchFamily="34" charset="0"/>
              </a:rPr>
              <a:t>Recycled</a:t>
            </a:r>
            <a:r>
              <a:rPr lang="zh-TW" altLang="en-US" sz="2000" b="1">
                <a:solidFill>
                  <a:srgbClr val="00B050"/>
                </a:solidFill>
                <a:latin typeface="Times" panose="02020603050405020304" pitchFamily="18" charset="0"/>
                <a:cs typeface="Arial" panose="020B0604020202020204" pitchFamily="34" charset="0"/>
                <a:sym typeface="Arial" panose="020B0604020202020204" pitchFamily="34" charset="0"/>
              </a:rPr>
              <a:t> </a:t>
            </a:r>
            <a:r>
              <a:rPr lang="en-HK" altLang="zh-TW" sz="2000" b="1">
                <a:solidFill>
                  <a:srgbClr val="00B050"/>
                </a:solidFill>
                <a:latin typeface="Times" panose="02020603050405020304" pitchFamily="18" charset="0"/>
                <a:cs typeface="Arial" panose="020B0604020202020204" pitchFamily="34" charset="0"/>
                <a:sym typeface="Arial" panose="020B0604020202020204" pitchFamily="34" charset="0"/>
              </a:rPr>
              <a:t>Elastane</a:t>
            </a:r>
            <a:endParaRPr lang="en-US" altLang="en-US" sz="2000">
              <a:solidFill>
                <a:srgbClr val="00B050"/>
              </a:solidFill>
              <a:ea typeface="新細明體" panose="02020500000000000000" pitchFamily="18" charset="-120"/>
              <a:cs typeface="Arial" panose="020B0604020202020204" pitchFamily="34" charset="0"/>
            </a:endParaRPr>
          </a:p>
        </p:txBody>
      </p:sp>
      <p:pic>
        <p:nvPicPr>
          <p:cNvPr id="74771" name="Picture 6">
            <a:extLst>
              <a:ext uri="{FF2B5EF4-FFF2-40B4-BE49-F238E27FC236}">
                <a16:creationId xmlns:a16="http://schemas.microsoft.com/office/drawing/2014/main" id="{9D85DBD2-7CE1-449B-9E7C-1EEF865C405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23025" y="3394075"/>
            <a:ext cx="3986213" cy="1866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4772" name="Picture 10">
            <a:extLst>
              <a:ext uri="{FF2B5EF4-FFF2-40B4-BE49-F238E27FC236}">
                <a16:creationId xmlns:a16="http://schemas.microsoft.com/office/drawing/2014/main" id="{3F3745B6-50D7-45A1-A499-13AB3AE9EDC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02388" y="2073275"/>
            <a:ext cx="1657350" cy="939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4773" name="Picture 16">
            <a:extLst>
              <a:ext uri="{FF2B5EF4-FFF2-40B4-BE49-F238E27FC236}">
                <a16:creationId xmlns:a16="http://schemas.microsoft.com/office/drawing/2014/main" id="{BE0B7662-826D-496A-8594-56E2903E8D7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18250" y="5461000"/>
            <a:ext cx="1658938" cy="1128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4774" name="TextBox 19">
            <a:extLst>
              <a:ext uri="{FF2B5EF4-FFF2-40B4-BE49-F238E27FC236}">
                <a16:creationId xmlns:a16="http://schemas.microsoft.com/office/drawing/2014/main" id="{87415550-610E-42E5-BE18-78767CF390A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124825" y="2012950"/>
            <a:ext cx="3689350" cy="1322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en-US" sz="1200" b="1">
                <a:solidFill>
                  <a:srgbClr val="00B050"/>
                </a:solidFill>
              </a:rPr>
              <a:t>100% Recycled Spandex / Elastane made with </a:t>
            </a:r>
          </a:p>
          <a:p>
            <a:pPr algn="just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en-US" sz="1200" b="1">
                <a:solidFill>
                  <a:srgbClr val="00B050"/>
                </a:solidFill>
              </a:rPr>
              <a:t>pre-consumer waste</a:t>
            </a:r>
          </a:p>
          <a:p>
            <a:pPr algn="just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en-HK" altLang="en-US" sz="800" b="1"/>
          </a:p>
          <a:p>
            <a:pPr algn="just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1200"/>
              <a:t>With every ton of </a:t>
            </a:r>
            <a:r>
              <a:rPr lang="en-US" altLang="en-US" sz="1200" b="1">
                <a:solidFill>
                  <a:srgbClr val="00B050"/>
                </a:solidFill>
              </a:rPr>
              <a:t>100% reclaimed waste </a:t>
            </a:r>
            <a:r>
              <a:rPr lang="en-US" altLang="en-US" sz="1200"/>
              <a:t>Hyosung uses to produce </a:t>
            </a:r>
            <a:r>
              <a:rPr lang="en-US" altLang="en-US" sz="1200" b="1">
                <a:solidFill>
                  <a:srgbClr val="00B050"/>
                </a:solidFill>
              </a:rPr>
              <a:t>its GRS certified </a:t>
            </a:r>
            <a:r>
              <a:rPr lang="en-HK" altLang="en-US" sz="1200" b="1">
                <a:solidFill>
                  <a:srgbClr val="00B050"/>
                </a:solidFill>
              </a:rPr>
              <a:t>creora® regen elastane</a:t>
            </a:r>
            <a:r>
              <a:rPr lang="en-HK" altLang="en-US" sz="1200"/>
              <a:t>. It save approximately 2 tons of non-renewable raw material being extracted from the earth.</a:t>
            </a:r>
            <a:endParaRPr lang="en-US" altLang="en-US" sz="1200"/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EBD8AB86-A9D7-A143-9CAD-1817C566EDA9}"/>
              </a:ext>
            </a:extLst>
          </p:cNvPr>
          <p:cNvSpPr txBox="1"/>
          <p:nvPr/>
        </p:nvSpPr>
        <p:spPr>
          <a:xfrm>
            <a:off x="9707563" y="5305425"/>
            <a:ext cx="2386012" cy="27622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HK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</a:rPr>
              <a:t>Can Apply </a:t>
            </a:r>
            <a:r>
              <a:rPr lang="en-US" altLang="zh-TW" sz="1200" b="1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</a:rPr>
              <a:t>creora</a:t>
            </a:r>
            <a:r>
              <a:rPr lang="en-US" altLang="zh-TW" sz="12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</a:rPr>
              <a:t>® </a:t>
            </a:r>
            <a:r>
              <a:rPr lang="en-US" altLang="zh-TW" sz="1200" b="1" dirty="0">
                <a:solidFill>
                  <a:srgbClr val="00B050"/>
                </a:solidFill>
                <a:latin typeface="+mn-lt"/>
              </a:rPr>
              <a:t>Regen</a:t>
            </a:r>
            <a:r>
              <a:rPr lang="en-US" altLang="zh-TW" sz="12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</a:rPr>
              <a:t> </a:t>
            </a:r>
            <a:r>
              <a:rPr lang="en-HK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</a:rPr>
              <a:t>Hangtag</a:t>
            </a:r>
          </a:p>
        </p:txBody>
      </p:sp>
      <p:pic>
        <p:nvPicPr>
          <p:cNvPr id="74776" name="Picture 14">
            <a:extLst>
              <a:ext uri="{FF2B5EF4-FFF2-40B4-BE49-F238E27FC236}">
                <a16:creationId xmlns:a16="http://schemas.microsoft.com/office/drawing/2014/main" id="{7211B119-401F-4B57-9855-82B5A5F83F6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04438" y="5513388"/>
            <a:ext cx="1682750" cy="13128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4777" name="Picture 2">
            <a:extLst>
              <a:ext uri="{FF2B5EF4-FFF2-40B4-BE49-F238E27FC236}">
                <a16:creationId xmlns:a16="http://schemas.microsoft.com/office/drawing/2014/main" id="{CE43C3FF-5B56-4AAC-A085-0EEA04BF3DE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02588" y="5418138"/>
            <a:ext cx="990600" cy="1008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4778" name="Picture 4">
            <a:extLst>
              <a:ext uri="{FF2B5EF4-FFF2-40B4-BE49-F238E27FC236}">
                <a16:creationId xmlns:a16="http://schemas.microsoft.com/office/drawing/2014/main" id="{22AF13AD-9FD7-4A87-AD61-10F41A02568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94763" y="6021388"/>
            <a:ext cx="995362" cy="6842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Rounded Rectangle 42">
            <a:extLst>
              <a:ext uri="{FF2B5EF4-FFF2-40B4-BE49-F238E27FC236}">
                <a16:creationId xmlns:a16="http://schemas.microsoft.com/office/drawing/2014/main" id="{FEFEE5F4-2611-404B-A1FE-28032BC1376E}"/>
              </a:ext>
            </a:extLst>
          </p:cNvPr>
          <p:cNvSpPr/>
          <p:nvPr/>
        </p:nvSpPr>
        <p:spPr>
          <a:xfrm>
            <a:off x="3992563" y="2744788"/>
            <a:ext cx="1249362" cy="268287"/>
          </a:xfrm>
          <a:prstGeom prst="roundRect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>
              <a:defRPr/>
            </a:pPr>
            <a:endParaRPr lang="en-US" altLang="zh-CN">
              <a:solidFill>
                <a:srgbClr val="FFFFFF"/>
              </a:solidFill>
              <a:ea typeface="SimSun" panose="02010600030101010101" pitchFamily="2" charset="-122"/>
            </a:endParaRPr>
          </a:p>
        </p:txBody>
      </p:sp>
      <p:sp>
        <p:nvSpPr>
          <p:cNvPr id="44" name="Rounded Rectangle 43">
            <a:extLst>
              <a:ext uri="{FF2B5EF4-FFF2-40B4-BE49-F238E27FC236}">
                <a16:creationId xmlns:a16="http://schemas.microsoft.com/office/drawing/2014/main" id="{EEEE3655-9EE0-F24C-9AC0-98940AD5AA2C}"/>
              </a:ext>
            </a:extLst>
          </p:cNvPr>
          <p:cNvSpPr/>
          <p:nvPr/>
        </p:nvSpPr>
        <p:spPr>
          <a:xfrm>
            <a:off x="3992563" y="3055938"/>
            <a:ext cx="1447800" cy="268287"/>
          </a:xfrm>
          <a:prstGeom prst="roundRect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>
              <a:defRPr/>
            </a:pPr>
            <a:endParaRPr lang="en-US" altLang="zh-CN">
              <a:solidFill>
                <a:srgbClr val="FFFFFF"/>
              </a:solidFill>
              <a:ea typeface="SimSun" panose="02010600030101010101" pitchFamily="2" charset="-122"/>
            </a:endParaRPr>
          </a:p>
        </p:txBody>
      </p:sp>
      <p:sp>
        <p:nvSpPr>
          <p:cNvPr id="2" name="Rounded Rectangle 1">
            <a:extLst>
              <a:ext uri="{FF2B5EF4-FFF2-40B4-BE49-F238E27FC236}">
                <a16:creationId xmlns:a16="http://schemas.microsoft.com/office/drawing/2014/main" id="{77884B0B-C51C-9342-855C-BD559F7BF652}"/>
              </a:ext>
            </a:extLst>
          </p:cNvPr>
          <p:cNvSpPr/>
          <p:nvPr/>
        </p:nvSpPr>
        <p:spPr>
          <a:xfrm>
            <a:off x="795338" y="2735263"/>
            <a:ext cx="1252537" cy="268287"/>
          </a:xfrm>
          <a:prstGeom prst="roundRect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>
              <a:defRPr/>
            </a:pPr>
            <a:endParaRPr lang="en-US" altLang="zh-CN">
              <a:solidFill>
                <a:srgbClr val="FFFFFF"/>
              </a:solidFill>
              <a:ea typeface="SimSun" panose="02010600030101010101" pitchFamily="2" charset="-122"/>
            </a:endParaRPr>
          </a:p>
        </p:txBody>
      </p:sp>
      <p:sp>
        <p:nvSpPr>
          <p:cNvPr id="38" name="Rounded Rectangle 37">
            <a:extLst>
              <a:ext uri="{FF2B5EF4-FFF2-40B4-BE49-F238E27FC236}">
                <a16:creationId xmlns:a16="http://schemas.microsoft.com/office/drawing/2014/main" id="{682E37C9-E652-D747-9A34-EC71B7C2A4A2}"/>
              </a:ext>
            </a:extLst>
          </p:cNvPr>
          <p:cNvSpPr/>
          <p:nvPr/>
        </p:nvSpPr>
        <p:spPr>
          <a:xfrm>
            <a:off x="795338" y="3046413"/>
            <a:ext cx="1447800" cy="268287"/>
          </a:xfrm>
          <a:prstGeom prst="roundRect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>
              <a:defRPr/>
            </a:pPr>
            <a:endParaRPr lang="en-US" altLang="zh-CN">
              <a:solidFill>
                <a:srgbClr val="FFFFFF"/>
              </a:solidFill>
              <a:ea typeface="SimSun" panose="02010600030101010101" pitchFamily="2" charset="-122"/>
            </a:endParaRPr>
          </a:p>
        </p:txBody>
      </p:sp>
      <p:pic>
        <p:nvPicPr>
          <p:cNvPr id="76806" name="Picture 3">
            <a:extLst>
              <a:ext uri="{FF2B5EF4-FFF2-40B4-BE49-F238E27FC236}">
                <a16:creationId xmlns:a16="http://schemas.microsoft.com/office/drawing/2014/main" id="{C587A9AD-FB8F-4276-B887-E1EAF3F4BAC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13888" y="777875"/>
            <a:ext cx="4495800" cy="609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6807" name="Picture 5">
            <a:extLst>
              <a:ext uri="{FF2B5EF4-FFF2-40B4-BE49-F238E27FC236}">
                <a16:creationId xmlns:a16="http://schemas.microsoft.com/office/drawing/2014/main" id="{1158A7A0-E45B-4419-927F-A58C38DCDEC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9088" y="3778250"/>
            <a:ext cx="2922587" cy="2962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0" name="Rounded Rectangle 59">
            <a:extLst>
              <a:ext uri="{FF2B5EF4-FFF2-40B4-BE49-F238E27FC236}">
                <a16:creationId xmlns:a16="http://schemas.microsoft.com/office/drawing/2014/main" id="{643C2D6C-46B2-2045-B7C3-51147A2DD271}"/>
              </a:ext>
            </a:extLst>
          </p:cNvPr>
          <p:cNvSpPr/>
          <p:nvPr/>
        </p:nvSpPr>
        <p:spPr>
          <a:xfrm>
            <a:off x="7218363" y="2759075"/>
            <a:ext cx="1270000" cy="268288"/>
          </a:xfrm>
          <a:prstGeom prst="roundRect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>
              <a:defRPr/>
            </a:pPr>
            <a:endParaRPr lang="en-US" altLang="zh-CN">
              <a:solidFill>
                <a:srgbClr val="FFFFFF"/>
              </a:solidFill>
              <a:ea typeface="SimSun" panose="02010600030101010101" pitchFamily="2" charset="-122"/>
            </a:endParaRPr>
          </a:p>
        </p:txBody>
      </p:sp>
      <p:sp>
        <p:nvSpPr>
          <p:cNvPr id="61" name="Rounded Rectangle 60">
            <a:extLst>
              <a:ext uri="{FF2B5EF4-FFF2-40B4-BE49-F238E27FC236}">
                <a16:creationId xmlns:a16="http://schemas.microsoft.com/office/drawing/2014/main" id="{CDE80ABA-2DBC-EE48-870F-046BB91AC51E}"/>
              </a:ext>
            </a:extLst>
          </p:cNvPr>
          <p:cNvSpPr/>
          <p:nvPr/>
        </p:nvSpPr>
        <p:spPr>
          <a:xfrm>
            <a:off x="7218363" y="3070225"/>
            <a:ext cx="1447800" cy="268288"/>
          </a:xfrm>
          <a:prstGeom prst="roundRect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>
              <a:defRPr/>
            </a:pPr>
            <a:endParaRPr lang="en-US" altLang="zh-CN">
              <a:solidFill>
                <a:srgbClr val="FFFFFF"/>
              </a:solidFill>
              <a:ea typeface="SimSun" panose="02010600030101010101" pitchFamily="2" charset="-122"/>
            </a:endParaRPr>
          </a:p>
        </p:txBody>
      </p:sp>
      <p:pic>
        <p:nvPicPr>
          <p:cNvPr id="76810" name="Picture 65">
            <a:extLst>
              <a:ext uri="{FF2B5EF4-FFF2-40B4-BE49-F238E27FC236}">
                <a16:creationId xmlns:a16="http://schemas.microsoft.com/office/drawing/2014/main" id="{219AC57E-2B40-4CA8-AA37-20D232304DF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62750" y="3735388"/>
            <a:ext cx="2968625" cy="3005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6811" name="Picture 66">
            <a:extLst>
              <a:ext uri="{FF2B5EF4-FFF2-40B4-BE49-F238E27FC236}">
                <a16:creationId xmlns:a16="http://schemas.microsoft.com/office/drawing/2014/main" id="{C40E744C-711D-4E52-8450-BAD50144CE0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17900" y="3817938"/>
            <a:ext cx="2981325" cy="2822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6812" name="Google Shape;231;p33">
            <a:extLst>
              <a:ext uri="{FF2B5EF4-FFF2-40B4-BE49-F238E27FC236}">
                <a16:creationId xmlns:a16="http://schemas.microsoft.com/office/drawing/2014/main" id="{4CE01F2E-101F-4DFC-AF1F-009BA26B4F91}"/>
              </a:ext>
            </a:extLst>
          </p:cNvPr>
          <p:cNvSpPr>
            <a:spLocks noGrp="1" noChangeArrowheads="1"/>
          </p:cNvSpPr>
          <p:nvPr>
            <p:ph type="title" idx="4294967295"/>
          </p:nvPr>
        </p:nvSpPr>
        <p:spPr>
          <a:xfrm>
            <a:off x="315913" y="2205038"/>
            <a:ext cx="1785937" cy="571500"/>
          </a:xfrm>
        </p:spPr>
        <p:txBody>
          <a:bodyPr/>
          <a:lstStyle/>
          <a:p>
            <a:pPr eaLnBrk="1" hangingPunct="1">
              <a:buClr>
                <a:srgbClr val="000000"/>
              </a:buClr>
              <a:buSzPts val="1100"/>
              <a:buFont typeface="Playfair Display"/>
              <a:buNone/>
            </a:pPr>
            <a:r>
              <a:rPr lang="en-US" altLang="zh-TW" sz="1400" b="1" dirty="0">
                <a:latin typeface="Times" panose="02020603050405020304" pitchFamily="18" charset="0"/>
                <a:ea typeface="Baskerville" panose="02020502070401020303" pitchFamily="18" charset="0"/>
                <a:cs typeface="Didot" panose="02000503000000020003" pitchFamily="2" charset="-79"/>
                <a:sym typeface="Playfair Display"/>
              </a:rPr>
              <a:t>MG905820HH</a:t>
            </a:r>
            <a:endParaRPr lang="en-US" altLang="en-US" sz="1400" b="1" dirty="0">
              <a:latin typeface="Times" panose="02020603050405020304" pitchFamily="18" charset="0"/>
              <a:ea typeface="Baskerville" panose="02020502070401020303" pitchFamily="18" charset="0"/>
              <a:cs typeface="Didot" panose="02000503000000020003" pitchFamily="2" charset="-79"/>
              <a:sym typeface="Playfair Display"/>
            </a:endParaRPr>
          </a:p>
        </p:txBody>
      </p:sp>
      <p:sp>
        <p:nvSpPr>
          <p:cNvPr id="76813" name="Google Shape;232;p33">
            <a:extLst>
              <a:ext uri="{FF2B5EF4-FFF2-40B4-BE49-F238E27FC236}">
                <a16:creationId xmlns:a16="http://schemas.microsoft.com/office/drawing/2014/main" id="{14994301-0C91-4A39-AF90-26F6CBADB85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5913" y="3443288"/>
            <a:ext cx="2032000" cy="327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228600" indent="-22860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685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15000"/>
              </a:lnSpc>
              <a:spcBef>
                <a:spcPct val="0"/>
              </a:spcBef>
              <a:spcAft>
                <a:spcPts val="2138"/>
              </a:spcAft>
              <a:buClr>
                <a:srgbClr val="274E13"/>
              </a:buClr>
              <a:buSzPts val="1800"/>
              <a:buFont typeface="Arial" panose="020B0604020202020204" pitchFamily="34" charset="0"/>
              <a:buNone/>
            </a:pPr>
            <a:r>
              <a:rPr lang="en-US" altLang="zh-TW" sz="12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Open Sans Light"/>
              </a:rPr>
              <a:t>Width:</a:t>
            </a:r>
            <a:r>
              <a:rPr lang="zh-TW" altLang="en-US" sz="12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Open Sans Light"/>
              </a:rPr>
              <a:t> </a:t>
            </a:r>
            <a:r>
              <a:rPr lang="en-US" altLang="zh-TW" sz="12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Open Sans Light"/>
              </a:rPr>
              <a:t>23</a:t>
            </a:r>
            <a:r>
              <a:rPr lang="zh-TW" altLang="en-US" sz="12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Open Sans Light"/>
              </a:rPr>
              <a:t> </a:t>
            </a:r>
            <a:r>
              <a:rPr lang="en-US" altLang="zh-TW" sz="12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Open Sans Light"/>
              </a:rPr>
              <a:t>cm</a:t>
            </a:r>
          </a:p>
          <a:p>
            <a:pPr eaLnBrk="1" hangingPunct="1">
              <a:lnSpc>
                <a:spcPct val="115000"/>
              </a:lnSpc>
              <a:spcBef>
                <a:spcPct val="0"/>
              </a:spcBef>
              <a:spcAft>
                <a:spcPts val="2138"/>
              </a:spcAft>
              <a:buClr>
                <a:srgbClr val="274E13"/>
              </a:buClr>
              <a:buSzPts val="1800"/>
              <a:buFont typeface="Arial" panose="020B0604020202020204" pitchFamily="34" charset="0"/>
              <a:buNone/>
            </a:pPr>
            <a:endParaRPr lang="en-US" altLang="en-US" sz="1200">
              <a:solidFill>
                <a:srgbClr val="000000"/>
              </a:solidFill>
              <a:latin typeface="Arial" panose="020B0604020202020204" pitchFamily="34" charset="0"/>
              <a:ea typeface="新細明體" panose="02020500000000000000" pitchFamily="18" charset="-120"/>
              <a:cs typeface="Arial" panose="020B0604020202020204" pitchFamily="34" charset="0"/>
              <a:sym typeface="Open Sans Light"/>
            </a:endParaRPr>
          </a:p>
        </p:txBody>
      </p:sp>
      <p:sp>
        <p:nvSpPr>
          <p:cNvPr id="76814" name="Google Shape;232;p33">
            <a:extLst>
              <a:ext uri="{FF2B5EF4-FFF2-40B4-BE49-F238E27FC236}">
                <a16:creationId xmlns:a16="http://schemas.microsoft.com/office/drawing/2014/main" id="{1BC79E6F-DAB8-4C0E-98DA-F748C68F3F3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5913" y="3028950"/>
            <a:ext cx="2065337" cy="327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228600" indent="-22860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685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15000"/>
              </a:lnSpc>
              <a:spcBef>
                <a:spcPct val="0"/>
              </a:spcBef>
              <a:spcAft>
                <a:spcPts val="2138"/>
              </a:spcAft>
              <a:buClr>
                <a:srgbClr val="274E13"/>
              </a:buClr>
              <a:buSzPts val="1800"/>
              <a:buFont typeface="Arial" panose="020B0604020202020204" pitchFamily="34" charset="0"/>
              <a:buNone/>
            </a:pPr>
            <a:r>
              <a:rPr lang="en-US" altLang="zh-TW" sz="12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Open Sans Light"/>
              </a:rPr>
              <a:t>13%</a:t>
            </a:r>
            <a:r>
              <a:rPr lang="zh-TW" altLang="en-US" sz="1200" b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Open Sans Light"/>
              </a:rPr>
              <a:t>   </a:t>
            </a:r>
            <a:r>
              <a:rPr lang="en-US" altLang="zh-TW" sz="1200" b="1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  <a:sym typeface="Open Sans Light"/>
              </a:rPr>
              <a:t>Recycled Elastane</a:t>
            </a:r>
          </a:p>
        </p:txBody>
      </p:sp>
      <p:sp>
        <p:nvSpPr>
          <p:cNvPr id="76815" name="Google Shape;231;p33">
            <a:extLst>
              <a:ext uri="{FF2B5EF4-FFF2-40B4-BE49-F238E27FC236}">
                <a16:creationId xmlns:a16="http://schemas.microsoft.com/office/drawing/2014/main" id="{B0B0DEE6-ACDC-490A-A8D8-A735CAA8F02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19488" y="2066925"/>
            <a:ext cx="2165350" cy="571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685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>
                <a:srgbClr val="000000"/>
              </a:buClr>
              <a:buSzPts val="1100"/>
              <a:buFont typeface="Playfair Display"/>
              <a:buNone/>
            </a:pPr>
            <a:r>
              <a:rPr lang="en-US" altLang="zh-TW" sz="1600" b="1" dirty="0">
                <a:solidFill>
                  <a:srgbClr val="000000"/>
                </a:solidFill>
                <a:latin typeface="Times" panose="02020603050405020304" pitchFamily="18" charset="0"/>
                <a:ea typeface="Baskerville" panose="02020502070401020303" pitchFamily="18" charset="0"/>
                <a:cs typeface="Didot" panose="02000503000000020003" pitchFamily="2" charset="-79"/>
                <a:sym typeface="Playfair Display"/>
              </a:rPr>
              <a:t>MG905939HH</a:t>
            </a:r>
            <a:endParaRPr lang="en-US" altLang="en-US" sz="1600" b="1" dirty="0">
              <a:solidFill>
                <a:srgbClr val="000000"/>
              </a:solidFill>
              <a:latin typeface="Times" panose="02020603050405020304" pitchFamily="18" charset="0"/>
              <a:ea typeface="Baskerville" panose="02020502070401020303" pitchFamily="18" charset="0"/>
              <a:cs typeface="Didot" panose="02000503000000020003" pitchFamily="2" charset="-79"/>
              <a:sym typeface="Playfair Display"/>
            </a:endParaRPr>
          </a:p>
        </p:txBody>
      </p:sp>
      <p:sp>
        <p:nvSpPr>
          <p:cNvPr id="76816" name="Google Shape;232;p33">
            <a:extLst>
              <a:ext uri="{FF2B5EF4-FFF2-40B4-BE49-F238E27FC236}">
                <a16:creationId xmlns:a16="http://schemas.microsoft.com/office/drawing/2014/main" id="{44CBF3A0-7C1B-4911-9119-8049CDABF62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19488" y="3443288"/>
            <a:ext cx="2032000" cy="327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228600" indent="-22860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685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15000"/>
              </a:lnSpc>
              <a:spcBef>
                <a:spcPct val="0"/>
              </a:spcBef>
              <a:spcAft>
                <a:spcPts val="2138"/>
              </a:spcAft>
              <a:buClr>
                <a:srgbClr val="274E13"/>
              </a:buClr>
              <a:buSzPts val="1800"/>
              <a:buFont typeface="Arial" panose="020B0604020202020204" pitchFamily="34" charset="0"/>
              <a:buNone/>
            </a:pPr>
            <a:r>
              <a:rPr lang="en-US" altLang="zh-TW" sz="12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Open Sans Light"/>
              </a:rPr>
              <a:t>Width:</a:t>
            </a:r>
            <a:r>
              <a:rPr lang="zh-TW" altLang="en-US" sz="12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Open Sans Light"/>
              </a:rPr>
              <a:t> </a:t>
            </a:r>
            <a:r>
              <a:rPr lang="en-US" altLang="zh-TW" sz="12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Open Sans Light"/>
              </a:rPr>
              <a:t>23</a:t>
            </a:r>
            <a:r>
              <a:rPr lang="zh-TW" altLang="en-US" sz="12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Open Sans Light"/>
              </a:rPr>
              <a:t> </a:t>
            </a:r>
            <a:r>
              <a:rPr lang="en-US" altLang="zh-TW" sz="12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Open Sans Light"/>
              </a:rPr>
              <a:t>cm</a:t>
            </a:r>
          </a:p>
          <a:p>
            <a:pPr eaLnBrk="1" hangingPunct="1">
              <a:lnSpc>
                <a:spcPct val="115000"/>
              </a:lnSpc>
              <a:spcBef>
                <a:spcPct val="0"/>
              </a:spcBef>
              <a:spcAft>
                <a:spcPts val="2138"/>
              </a:spcAft>
              <a:buClr>
                <a:srgbClr val="274E13"/>
              </a:buClr>
              <a:buSzPts val="1800"/>
              <a:buFont typeface="Arial" panose="020B0604020202020204" pitchFamily="34" charset="0"/>
              <a:buNone/>
            </a:pPr>
            <a:endParaRPr lang="en-US" altLang="en-US" sz="1200">
              <a:solidFill>
                <a:srgbClr val="000000"/>
              </a:solidFill>
              <a:latin typeface="Arial" panose="020B0604020202020204" pitchFamily="34" charset="0"/>
              <a:ea typeface="新細明體" panose="02020500000000000000" pitchFamily="18" charset="-120"/>
              <a:cs typeface="Arial" panose="020B0604020202020204" pitchFamily="34" charset="0"/>
              <a:sym typeface="Open Sans Light"/>
            </a:endParaRPr>
          </a:p>
        </p:txBody>
      </p:sp>
      <p:sp>
        <p:nvSpPr>
          <p:cNvPr id="76817" name="Google Shape;231;p33">
            <a:extLst>
              <a:ext uri="{FF2B5EF4-FFF2-40B4-BE49-F238E27FC236}">
                <a16:creationId xmlns:a16="http://schemas.microsoft.com/office/drawing/2014/main" id="{F19F9F81-C552-4855-BA70-A307116543A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70688" y="2076450"/>
            <a:ext cx="2165350" cy="571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685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>
                <a:srgbClr val="000000"/>
              </a:buClr>
              <a:buSzPts val="1100"/>
              <a:buFont typeface="Playfair Display"/>
              <a:buNone/>
            </a:pPr>
            <a:r>
              <a:rPr lang="en-US" altLang="zh-TW" sz="1600" b="1" dirty="0">
                <a:solidFill>
                  <a:srgbClr val="000000"/>
                </a:solidFill>
                <a:latin typeface="Times" panose="02020603050405020304" pitchFamily="18" charset="0"/>
                <a:ea typeface="Baskerville" panose="02020502070401020303" pitchFamily="18" charset="0"/>
                <a:cs typeface="Didot" panose="02000503000000020003" pitchFamily="2" charset="-79"/>
                <a:sym typeface="Playfair Display"/>
              </a:rPr>
              <a:t>M905903HH</a:t>
            </a:r>
            <a:endParaRPr lang="en-US" altLang="en-US" sz="1600" b="1" dirty="0">
              <a:solidFill>
                <a:srgbClr val="000000"/>
              </a:solidFill>
              <a:latin typeface="Times" panose="02020603050405020304" pitchFamily="18" charset="0"/>
              <a:ea typeface="Baskerville" panose="02020502070401020303" pitchFamily="18" charset="0"/>
              <a:cs typeface="Didot" panose="02000503000000020003" pitchFamily="2" charset="-79"/>
              <a:sym typeface="Playfair Display"/>
            </a:endParaRPr>
          </a:p>
        </p:txBody>
      </p:sp>
      <p:sp>
        <p:nvSpPr>
          <p:cNvPr id="76818" name="Google Shape;232;p33">
            <a:extLst>
              <a:ext uri="{FF2B5EF4-FFF2-40B4-BE49-F238E27FC236}">
                <a16:creationId xmlns:a16="http://schemas.microsoft.com/office/drawing/2014/main" id="{982329FB-7CEF-4D05-AE33-741BF636686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69100" y="3457575"/>
            <a:ext cx="2032000" cy="327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228600" indent="-22860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685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15000"/>
              </a:lnSpc>
              <a:spcBef>
                <a:spcPct val="0"/>
              </a:spcBef>
              <a:spcAft>
                <a:spcPts val="2138"/>
              </a:spcAft>
              <a:buClr>
                <a:srgbClr val="274E13"/>
              </a:buClr>
              <a:buSzPts val="1800"/>
              <a:buFont typeface="Arial" panose="020B0604020202020204" pitchFamily="34" charset="0"/>
              <a:buNone/>
            </a:pPr>
            <a:r>
              <a:rPr lang="en-US" altLang="zh-TW" sz="12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Open Sans Light"/>
              </a:rPr>
              <a:t>Width:</a:t>
            </a:r>
            <a:r>
              <a:rPr lang="zh-TW" altLang="en-US" sz="12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Open Sans Light"/>
              </a:rPr>
              <a:t> </a:t>
            </a:r>
            <a:r>
              <a:rPr lang="en-US" altLang="zh-TW" sz="12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Open Sans Light"/>
              </a:rPr>
              <a:t>23</a:t>
            </a:r>
            <a:r>
              <a:rPr lang="zh-TW" altLang="en-US" sz="12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Open Sans Light"/>
              </a:rPr>
              <a:t> </a:t>
            </a:r>
            <a:r>
              <a:rPr lang="en-US" altLang="zh-TW" sz="12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Open Sans Light"/>
              </a:rPr>
              <a:t>cm</a:t>
            </a:r>
          </a:p>
          <a:p>
            <a:pPr eaLnBrk="1" hangingPunct="1">
              <a:lnSpc>
                <a:spcPct val="115000"/>
              </a:lnSpc>
              <a:spcBef>
                <a:spcPct val="0"/>
              </a:spcBef>
              <a:spcAft>
                <a:spcPts val="2138"/>
              </a:spcAft>
              <a:buClr>
                <a:srgbClr val="274E13"/>
              </a:buClr>
              <a:buSzPts val="1800"/>
              <a:buFont typeface="Arial" panose="020B0604020202020204" pitchFamily="34" charset="0"/>
              <a:buNone/>
            </a:pPr>
            <a:endParaRPr lang="en-US" altLang="en-US" sz="1200">
              <a:solidFill>
                <a:srgbClr val="000000"/>
              </a:solidFill>
              <a:latin typeface="Arial" panose="020B0604020202020204" pitchFamily="34" charset="0"/>
              <a:ea typeface="新細明體" panose="02020500000000000000" pitchFamily="18" charset="-120"/>
              <a:cs typeface="Arial" panose="020B0604020202020204" pitchFamily="34" charset="0"/>
              <a:sym typeface="Open Sans Light"/>
            </a:endParaRP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9AF4224D-C802-D448-BBE3-29CD1BE08545}"/>
              </a:ext>
            </a:extLst>
          </p:cNvPr>
          <p:cNvSpPr/>
          <p:nvPr/>
        </p:nvSpPr>
        <p:spPr>
          <a:xfrm>
            <a:off x="0" y="0"/>
            <a:ext cx="12192000" cy="306388"/>
          </a:xfrm>
          <a:prstGeom prst="rect">
            <a:avLst/>
          </a:prstGeom>
          <a:solidFill>
            <a:srgbClr val="FF7A6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defRPr/>
            </a:pPr>
            <a:endParaRPr lang="en-US" altLang="zh-CN">
              <a:solidFill>
                <a:srgbClr val="FFFFFF"/>
              </a:solidFill>
              <a:ea typeface="SimSun" panose="02010600030101010101" pitchFamily="2" charset="-122"/>
            </a:endParaRPr>
          </a:p>
        </p:txBody>
      </p:sp>
      <p:sp>
        <p:nvSpPr>
          <p:cNvPr id="76820" name="TextBox 28">
            <a:extLst>
              <a:ext uri="{FF2B5EF4-FFF2-40B4-BE49-F238E27FC236}">
                <a16:creationId xmlns:a16="http://schemas.microsoft.com/office/drawing/2014/main" id="{AAA9733A-F2A8-4176-A858-1F031EB953D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2625" y="20638"/>
            <a:ext cx="10826750" cy="266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zh-TW" sz="1100" b="1">
                <a:solidFill>
                  <a:schemeClr val="bg1"/>
                </a:solidFill>
                <a:latin typeface="Poppins Medium" pitchFamily="2" charset="0"/>
                <a:ea typeface="Montserrat" pitchFamily="2" charset="0"/>
                <a:cs typeface="Poppins Medium" pitchFamily="2" charset="0"/>
              </a:rPr>
              <a:t>CLASSIC</a:t>
            </a:r>
            <a:r>
              <a:rPr lang="zh-TW" altLang="en-US" sz="1100" b="1">
                <a:solidFill>
                  <a:schemeClr val="bg1"/>
                </a:solidFill>
                <a:latin typeface="Poppins Medium" pitchFamily="2" charset="0"/>
                <a:ea typeface="Montserrat" pitchFamily="2" charset="0"/>
                <a:cs typeface="Poppins Medium" pitchFamily="2" charset="0"/>
              </a:rPr>
              <a:t> </a:t>
            </a:r>
            <a:r>
              <a:rPr lang="en-US" altLang="zh-TW" sz="1100" b="1">
                <a:solidFill>
                  <a:schemeClr val="bg1"/>
                </a:solidFill>
                <a:latin typeface="Poppins Medium" pitchFamily="2" charset="0"/>
                <a:ea typeface="Montserrat" pitchFamily="2" charset="0"/>
                <a:cs typeface="Poppins Medium" pitchFamily="2" charset="0"/>
              </a:rPr>
              <a:t>FEMININITY</a:t>
            </a:r>
            <a:r>
              <a:rPr lang="zh-TW" altLang="en-US" sz="1100" b="1">
                <a:solidFill>
                  <a:schemeClr val="bg1"/>
                </a:solidFill>
                <a:latin typeface="Poppins Medium" pitchFamily="2" charset="0"/>
                <a:ea typeface="Montserrat" pitchFamily="2" charset="0"/>
                <a:cs typeface="Poppins Medium" pitchFamily="2" charset="0"/>
              </a:rPr>
              <a:t> </a:t>
            </a:r>
            <a:r>
              <a:rPr lang="en-US" altLang="zh-TW" sz="1100" b="1">
                <a:solidFill>
                  <a:srgbClr val="FFEC1E"/>
                </a:solidFill>
                <a:latin typeface="Poppins Medium" pitchFamily="2" charset="0"/>
                <a:ea typeface="Montserrat" pitchFamily="2" charset="0"/>
                <a:cs typeface="Poppins Medium" pitchFamily="2" charset="0"/>
              </a:rPr>
              <a:t>FOR</a:t>
            </a:r>
            <a:r>
              <a:rPr lang="zh-TW" altLang="en-US" sz="1100" b="1">
                <a:solidFill>
                  <a:srgbClr val="FFEC1E"/>
                </a:solidFill>
                <a:latin typeface="Poppins Medium" pitchFamily="2" charset="0"/>
                <a:ea typeface="Montserrat" pitchFamily="2" charset="0"/>
                <a:cs typeface="Poppins Medium" pitchFamily="2" charset="0"/>
              </a:rPr>
              <a:t> </a:t>
            </a:r>
            <a:r>
              <a:rPr lang="en-US" altLang="zh-TW" sz="1100" b="1">
                <a:solidFill>
                  <a:srgbClr val="FFEC1E"/>
                </a:solidFill>
                <a:latin typeface="Poppins Medium" pitchFamily="2" charset="0"/>
                <a:ea typeface="Montserrat" pitchFamily="2" charset="0"/>
                <a:cs typeface="Poppins Medium" pitchFamily="2" charset="0"/>
              </a:rPr>
              <a:t>INTIMATE</a:t>
            </a:r>
          </a:p>
        </p:txBody>
      </p:sp>
      <p:sp>
        <p:nvSpPr>
          <p:cNvPr id="30" name="Google Shape;197;p31">
            <a:extLst>
              <a:ext uri="{FF2B5EF4-FFF2-40B4-BE49-F238E27FC236}">
                <a16:creationId xmlns:a16="http://schemas.microsoft.com/office/drawing/2014/main" id="{F1333FED-91E2-FD49-9768-FACAFBC548F8}"/>
              </a:ext>
            </a:extLst>
          </p:cNvPr>
          <p:cNvSpPr>
            <a:spLocks noChangeArrowheads="1"/>
          </p:cNvSpPr>
          <p:nvPr/>
        </p:nvSpPr>
        <p:spPr bwMode="auto">
          <a:xfrm>
            <a:off x="-1588" y="969963"/>
            <a:ext cx="4249738" cy="441325"/>
          </a:xfrm>
          <a:prstGeom prst="rect">
            <a:avLst/>
          </a:prstGeom>
          <a:solidFill>
            <a:srgbClr val="FF7A6E"/>
          </a:solidFill>
          <a:ln>
            <a:noFill/>
          </a:ln>
          <a:extLst/>
        </p:spPr>
        <p:txBody>
          <a:bodyPr lIns="121900" tIns="121900" rIns="121900" bIns="121900" anchor="ctr"/>
          <a:lstStyle>
            <a:lvl1pPr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  <a:lvl2pPr marL="742950" indent="-285750"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2pPr>
            <a:lvl3pPr marL="1143000" indent="-228600"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3pPr>
            <a:lvl4pPr marL="1600200" indent="-228600"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4pPr>
            <a:lvl5pPr marL="2057400" indent="-228600"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altLang="en-US" sz="1867" dirty="0"/>
          </a:p>
        </p:txBody>
      </p:sp>
      <p:sp>
        <p:nvSpPr>
          <p:cNvPr id="76822" name="Rectangle 30">
            <a:extLst>
              <a:ext uri="{FF2B5EF4-FFF2-40B4-BE49-F238E27FC236}">
                <a16:creationId xmlns:a16="http://schemas.microsoft.com/office/drawing/2014/main" id="{F8B56F8F-DD69-4DF0-923A-553AA352E130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5913" y="425450"/>
            <a:ext cx="4222750" cy="101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Clr>
                <a:srgbClr val="274E13"/>
              </a:buClr>
              <a:buSzPts val="1200"/>
              <a:buFont typeface="Playfair Display"/>
              <a:buNone/>
            </a:pPr>
            <a:r>
              <a:rPr lang="en-US" altLang="zh-TW" sz="3600" b="1">
                <a:solidFill>
                  <a:srgbClr val="FF7A6E"/>
                </a:solidFill>
                <a:latin typeface="Times" panose="02020603050405020304" pitchFamily="18" charset="0"/>
                <a:ea typeface="Baskerville SemiBold" pitchFamily="18" charset="0"/>
                <a:cs typeface="Didot" panose="02000503000000020003" pitchFamily="2" charset="-79"/>
                <a:sym typeface="Playfair Display"/>
              </a:rPr>
              <a:t>Unforgettable Lace</a:t>
            </a:r>
          </a:p>
          <a:p>
            <a:pPr eaLnBrk="1" hangingPunct="1">
              <a:lnSpc>
                <a:spcPct val="100000"/>
              </a:lnSpc>
              <a:spcBef>
                <a:spcPct val="0"/>
              </a:spcBef>
              <a:buClr>
                <a:srgbClr val="274E13"/>
              </a:buClr>
              <a:buSzPts val="1200"/>
              <a:buFont typeface="Playfair Display"/>
              <a:buNone/>
            </a:pPr>
            <a:r>
              <a:rPr lang="en-US" altLang="zh-TW" sz="2400" b="1">
                <a:solidFill>
                  <a:schemeClr val="bg1"/>
                </a:solidFill>
                <a:latin typeface="Times" panose="02020603050405020304" pitchFamily="18" charset="0"/>
                <a:cs typeface="Arial" panose="020B0604020202020204" pitchFamily="34" charset="0"/>
                <a:sym typeface="Arial" panose="020B0604020202020204" pitchFamily="34" charset="0"/>
              </a:rPr>
              <a:t>New</a:t>
            </a:r>
            <a:r>
              <a:rPr lang="zh-TW" altLang="en-US" sz="2400" b="1">
                <a:solidFill>
                  <a:schemeClr val="bg1"/>
                </a:solidFill>
                <a:latin typeface="Times" panose="02020603050405020304" pitchFamily="18" charset="0"/>
                <a:cs typeface="Arial" panose="020B0604020202020204" pitchFamily="34" charset="0"/>
                <a:sym typeface="Arial" panose="020B0604020202020204" pitchFamily="34" charset="0"/>
              </a:rPr>
              <a:t> </a:t>
            </a:r>
            <a:r>
              <a:rPr lang="en-US" altLang="zh-TW" sz="2400" b="1">
                <a:solidFill>
                  <a:schemeClr val="bg1"/>
                </a:solidFill>
                <a:latin typeface="Times" panose="02020603050405020304" pitchFamily="18" charset="0"/>
                <a:cs typeface="Arial" panose="020B0604020202020204" pitchFamily="34" charset="0"/>
                <a:sym typeface="Arial" panose="020B0604020202020204" pitchFamily="34" charset="0"/>
              </a:rPr>
              <a:t>Development</a:t>
            </a:r>
            <a:endParaRPr lang="en-US" altLang="zh-TW" sz="2400" b="1" baseline="30000">
              <a:solidFill>
                <a:schemeClr val="bg1"/>
              </a:solidFill>
              <a:latin typeface="Times" panose="02020603050405020304" pitchFamily="18" charset="0"/>
              <a:ea typeface="Baskerville SemiBold" pitchFamily="18" charset="0"/>
              <a:cs typeface="Didot" panose="02000503000000020003" pitchFamily="2" charset="-79"/>
              <a:sym typeface="Arial" panose="020B0604020202020204" pitchFamily="34" charset="0"/>
            </a:endParaRPr>
          </a:p>
        </p:txBody>
      </p:sp>
      <p:sp>
        <p:nvSpPr>
          <p:cNvPr id="76823" name="Google Shape;232;p33">
            <a:extLst>
              <a:ext uri="{FF2B5EF4-FFF2-40B4-BE49-F238E27FC236}">
                <a16:creationId xmlns:a16="http://schemas.microsoft.com/office/drawing/2014/main" id="{4B5AAA73-C0EA-4BAF-AFD5-191DBAC6E31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69100" y="3043238"/>
            <a:ext cx="2065338" cy="327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228600" indent="-22860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685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15000"/>
              </a:lnSpc>
              <a:spcBef>
                <a:spcPct val="0"/>
              </a:spcBef>
              <a:spcAft>
                <a:spcPts val="2138"/>
              </a:spcAft>
              <a:buClr>
                <a:srgbClr val="274E13"/>
              </a:buClr>
              <a:buSzPts val="1800"/>
              <a:buFont typeface="Arial" panose="020B0604020202020204" pitchFamily="34" charset="0"/>
              <a:buNone/>
            </a:pPr>
            <a:r>
              <a:rPr lang="en-US" altLang="zh-TW" sz="12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Open Sans Light"/>
              </a:rPr>
              <a:t>15%</a:t>
            </a:r>
            <a:r>
              <a:rPr lang="zh-TW" altLang="en-US" sz="12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Open Sans Light"/>
              </a:rPr>
              <a:t>   </a:t>
            </a:r>
            <a:r>
              <a:rPr lang="en-US" altLang="zh-TW" sz="1200" b="1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  <a:sym typeface="Open Sans Light"/>
              </a:rPr>
              <a:t>Recycled Elastane</a:t>
            </a:r>
            <a:endParaRPr lang="en-US" altLang="en-US" sz="1200">
              <a:solidFill>
                <a:srgbClr val="000000"/>
              </a:solidFill>
              <a:latin typeface="Arial" panose="020B0604020202020204" pitchFamily="34" charset="0"/>
              <a:ea typeface="新細明體" panose="02020500000000000000" pitchFamily="18" charset="-120"/>
              <a:cs typeface="Arial" panose="020B0604020202020204" pitchFamily="34" charset="0"/>
              <a:sym typeface="Open Sans Light"/>
            </a:endParaRPr>
          </a:p>
        </p:txBody>
      </p:sp>
      <p:sp>
        <p:nvSpPr>
          <p:cNvPr id="76824" name="Google Shape;232;p33">
            <a:extLst>
              <a:ext uri="{FF2B5EF4-FFF2-40B4-BE49-F238E27FC236}">
                <a16:creationId xmlns:a16="http://schemas.microsoft.com/office/drawing/2014/main" id="{8CD175FC-0256-4B9C-B8D5-22A2AEB7F9E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69100" y="2720975"/>
            <a:ext cx="2032000" cy="327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228600" indent="-22860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685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15000"/>
              </a:lnSpc>
              <a:spcBef>
                <a:spcPct val="0"/>
              </a:spcBef>
              <a:spcAft>
                <a:spcPts val="2138"/>
              </a:spcAft>
              <a:buClr>
                <a:srgbClr val="274E13"/>
              </a:buClr>
              <a:buSzPts val="1800"/>
              <a:buFont typeface="Arial" panose="020B0604020202020204" pitchFamily="34" charset="0"/>
              <a:buNone/>
            </a:pPr>
            <a:r>
              <a:rPr lang="en-US" altLang="zh-TW" sz="12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Open Sans Light"/>
              </a:rPr>
              <a:t>85%</a:t>
            </a:r>
            <a:r>
              <a:rPr lang="zh-TW" altLang="en-US" sz="12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Open Sans Light"/>
              </a:rPr>
              <a:t>   </a:t>
            </a:r>
            <a:r>
              <a:rPr lang="en-US" altLang="zh-TW" sz="1200" b="1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  <a:sym typeface="Open Sans Light"/>
              </a:rPr>
              <a:t>Recycled Nylon</a:t>
            </a:r>
            <a:endParaRPr lang="en-US" altLang="zh-TW" sz="1200">
              <a:solidFill>
                <a:srgbClr val="FFFFFF"/>
              </a:solidFill>
              <a:latin typeface="Arial" panose="020B0604020202020204" pitchFamily="34" charset="0"/>
              <a:cs typeface="Arial" panose="020B0604020202020204" pitchFamily="34" charset="0"/>
              <a:sym typeface="Open Sans Light"/>
            </a:endParaRPr>
          </a:p>
          <a:p>
            <a:pPr eaLnBrk="1" hangingPunct="1">
              <a:lnSpc>
                <a:spcPct val="115000"/>
              </a:lnSpc>
              <a:spcBef>
                <a:spcPct val="0"/>
              </a:spcBef>
              <a:spcAft>
                <a:spcPts val="2138"/>
              </a:spcAft>
              <a:buClr>
                <a:srgbClr val="274E13"/>
              </a:buClr>
              <a:buSzPts val="1800"/>
              <a:buFont typeface="Arial" panose="020B0604020202020204" pitchFamily="34" charset="0"/>
              <a:buNone/>
            </a:pPr>
            <a:endParaRPr lang="en-US" altLang="en-US" sz="1200">
              <a:solidFill>
                <a:srgbClr val="000000"/>
              </a:solidFill>
              <a:latin typeface="Arial" panose="020B0604020202020204" pitchFamily="34" charset="0"/>
              <a:ea typeface="新細明體" panose="02020500000000000000" pitchFamily="18" charset="-120"/>
              <a:cs typeface="Arial" panose="020B0604020202020204" pitchFamily="34" charset="0"/>
              <a:sym typeface="Open Sans Light"/>
            </a:endParaRPr>
          </a:p>
        </p:txBody>
      </p:sp>
      <p:sp>
        <p:nvSpPr>
          <p:cNvPr id="76825" name="Google Shape;232;p33">
            <a:extLst>
              <a:ext uri="{FF2B5EF4-FFF2-40B4-BE49-F238E27FC236}">
                <a16:creationId xmlns:a16="http://schemas.microsoft.com/office/drawing/2014/main" id="{32342A5D-8859-44B4-9D1A-3CD2C9187B9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19488" y="3028950"/>
            <a:ext cx="2065337" cy="327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228600" indent="-22860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685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15000"/>
              </a:lnSpc>
              <a:spcBef>
                <a:spcPct val="0"/>
              </a:spcBef>
              <a:spcAft>
                <a:spcPts val="2138"/>
              </a:spcAft>
              <a:buClr>
                <a:srgbClr val="274E13"/>
              </a:buClr>
              <a:buSzPts val="1800"/>
              <a:buFont typeface="Arial" panose="020B0604020202020204" pitchFamily="34" charset="0"/>
              <a:buNone/>
            </a:pPr>
            <a:r>
              <a:rPr lang="en-US" altLang="zh-TW" sz="12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Open Sans Light"/>
              </a:rPr>
              <a:t>16%</a:t>
            </a:r>
            <a:r>
              <a:rPr lang="zh-TW" altLang="en-US" sz="12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Open Sans Light"/>
              </a:rPr>
              <a:t>   </a:t>
            </a:r>
            <a:r>
              <a:rPr lang="en-US" altLang="zh-TW" sz="1200" b="1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  <a:sym typeface="Open Sans Light"/>
              </a:rPr>
              <a:t>Recycled Elastane</a:t>
            </a:r>
          </a:p>
        </p:txBody>
      </p:sp>
      <p:sp>
        <p:nvSpPr>
          <p:cNvPr id="76826" name="Google Shape;232;p33">
            <a:extLst>
              <a:ext uri="{FF2B5EF4-FFF2-40B4-BE49-F238E27FC236}">
                <a16:creationId xmlns:a16="http://schemas.microsoft.com/office/drawing/2014/main" id="{BF7A96EA-2185-4301-9822-2AAC5DFB651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19488" y="2706688"/>
            <a:ext cx="1898650" cy="327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228600" indent="-22860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685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15000"/>
              </a:lnSpc>
              <a:spcBef>
                <a:spcPct val="0"/>
              </a:spcBef>
              <a:spcAft>
                <a:spcPts val="2138"/>
              </a:spcAft>
              <a:buClr>
                <a:srgbClr val="274E13"/>
              </a:buClr>
              <a:buSzPts val="1800"/>
              <a:buFont typeface="Arial" panose="020B0604020202020204" pitchFamily="34" charset="0"/>
              <a:buNone/>
            </a:pPr>
            <a:r>
              <a:rPr lang="en-US" altLang="zh-TW" sz="12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Open Sans Light"/>
              </a:rPr>
              <a:t>84%</a:t>
            </a:r>
            <a:r>
              <a:rPr lang="zh-TW" altLang="en-US" sz="12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Open Sans Light"/>
              </a:rPr>
              <a:t>   </a:t>
            </a:r>
            <a:r>
              <a:rPr lang="en-US" altLang="zh-TW" sz="1200" b="1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  <a:sym typeface="Open Sans Light"/>
              </a:rPr>
              <a:t>Recycled Nylon</a:t>
            </a:r>
            <a:endParaRPr lang="en-US" altLang="zh-TW" sz="1200">
              <a:solidFill>
                <a:srgbClr val="FFFFFF"/>
              </a:solidFill>
              <a:latin typeface="Arial" panose="020B0604020202020204" pitchFamily="34" charset="0"/>
              <a:cs typeface="Arial" panose="020B0604020202020204" pitchFamily="34" charset="0"/>
              <a:sym typeface="Open Sans Light"/>
            </a:endParaRPr>
          </a:p>
          <a:p>
            <a:pPr eaLnBrk="1" hangingPunct="1">
              <a:lnSpc>
                <a:spcPct val="115000"/>
              </a:lnSpc>
              <a:spcBef>
                <a:spcPct val="0"/>
              </a:spcBef>
              <a:spcAft>
                <a:spcPts val="2138"/>
              </a:spcAft>
              <a:buClr>
                <a:srgbClr val="274E13"/>
              </a:buClr>
              <a:buSzPts val="1800"/>
              <a:buFont typeface="Arial" panose="020B0604020202020204" pitchFamily="34" charset="0"/>
              <a:buNone/>
            </a:pPr>
            <a:endParaRPr lang="en-US" altLang="en-US" sz="1200">
              <a:solidFill>
                <a:srgbClr val="000000"/>
              </a:solidFill>
              <a:latin typeface="Arial" panose="020B0604020202020204" pitchFamily="34" charset="0"/>
              <a:ea typeface="新細明體" panose="02020500000000000000" pitchFamily="18" charset="-120"/>
              <a:cs typeface="Arial" panose="020B0604020202020204" pitchFamily="34" charset="0"/>
              <a:sym typeface="Open Sans Light"/>
            </a:endParaRPr>
          </a:p>
        </p:txBody>
      </p:sp>
      <p:sp>
        <p:nvSpPr>
          <p:cNvPr id="76827" name="Google Shape;232;p33">
            <a:extLst>
              <a:ext uri="{FF2B5EF4-FFF2-40B4-BE49-F238E27FC236}">
                <a16:creationId xmlns:a16="http://schemas.microsoft.com/office/drawing/2014/main" id="{13384E67-0A73-4CB4-9DB2-F0DEBE0189B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5913" y="2706688"/>
            <a:ext cx="2032000" cy="327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228600" indent="-22860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685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15000"/>
              </a:lnSpc>
              <a:spcBef>
                <a:spcPct val="0"/>
              </a:spcBef>
              <a:spcAft>
                <a:spcPts val="2138"/>
              </a:spcAft>
              <a:buClr>
                <a:srgbClr val="274E13"/>
              </a:buClr>
              <a:buSzPts val="1800"/>
              <a:buFont typeface="Arial" panose="020B0604020202020204" pitchFamily="34" charset="0"/>
              <a:buNone/>
            </a:pPr>
            <a:r>
              <a:rPr lang="en-US" altLang="zh-TW" sz="12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Open Sans Light"/>
              </a:rPr>
              <a:t>87%</a:t>
            </a:r>
            <a:r>
              <a:rPr lang="zh-TW" altLang="en-US" sz="1200" b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Open Sans Light"/>
              </a:rPr>
              <a:t>   </a:t>
            </a:r>
            <a:r>
              <a:rPr lang="en-US" altLang="zh-TW" sz="1200" b="1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  <a:sym typeface="Open Sans Light"/>
              </a:rPr>
              <a:t>Recycled Nylon</a:t>
            </a:r>
            <a:endParaRPr lang="en-US" altLang="zh-TW" sz="1200">
              <a:solidFill>
                <a:srgbClr val="FFFFFF"/>
              </a:solidFill>
              <a:latin typeface="Arial" panose="020B0604020202020204" pitchFamily="34" charset="0"/>
              <a:cs typeface="Arial" panose="020B0604020202020204" pitchFamily="34" charset="0"/>
              <a:sym typeface="Open Sans Light"/>
            </a:endParaRPr>
          </a:p>
        </p:txBody>
      </p:sp>
      <p:sp>
        <p:nvSpPr>
          <p:cNvPr id="76828" name="Google Shape;231;p33">
            <a:extLst>
              <a:ext uri="{FF2B5EF4-FFF2-40B4-BE49-F238E27FC236}">
                <a16:creationId xmlns:a16="http://schemas.microsoft.com/office/drawing/2014/main" id="{DBB260B5-808E-4483-B7EE-9845198E5164}"/>
              </a:ext>
            </a:extLst>
          </p:cNvPr>
          <p:cNvSpPr txBox="1">
            <a:spLocks/>
          </p:cNvSpPr>
          <p:nvPr/>
        </p:nvSpPr>
        <p:spPr bwMode="auto">
          <a:xfrm>
            <a:off x="4768850" y="1220788"/>
            <a:ext cx="1306513" cy="3476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21900" tIns="121900" rIns="121900" bIns="121900" anchor="b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685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Clr>
                <a:srgbClr val="000000"/>
              </a:buClr>
              <a:buSzPts val="1100"/>
              <a:buFont typeface="Playfair Display"/>
              <a:buNone/>
            </a:pPr>
            <a:r>
              <a:rPr lang="en-US" altLang="zh-TW" sz="1400" b="1">
                <a:solidFill>
                  <a:srgbClr val="00B050"/>
                </a:solidFill>
                <a:latin typeface="Times" panose="02020603050405020304" pitchFamily="18" charset="0"/>
                <a:ea typeface="Baskerville" panose="02020502070401020303" pitchFamily="18" charset="0"/>
                <a:cs typeface="Didot" panose="02000503000000020003" pitchFamily="2" charset="-79"/>
                <a:sym typeface="Playfair Display"/>
              </a:rPr>
              <a:t>Eco-friendly</a:t>
            </a:r>
          </a:p>
        </p:txBody>
      </p:sp>
      <p:pic>
        <p:nvPicPr>
          <p:cNvPr id="76829" name="Picture 28">
            <a:extLst>
              <a:ext uri="{FF2B5EF4-FFF2-40B4-BE49-F238E27FC236}">
                <a16:creationId xmlns:a16="http://schemas.microsoft.com/office/drawing/2014/main" id="{AB1A8223-C8B3-4054-B4E8-87E61B42182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64125" y="501650"/>
            <a:ext cx="717550" cy="719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6830" name="Picture 8">
            <a:extLst>
              <a:ext uri="{FF2B5EF4-FFF2-40B4-BE49-F238E27FC236}">
                <a16:creationId xmlns:a16="http://schemas.microsoft.com/office/drawing/2014/main" id="{B996E8C8-DB2B-4451-B5EB-C7A1C695959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32525" y="379413"/>
            <a:ext cx="2046288" cy="1165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0353" name="Picture 104">
            <a:extLst>
              <a:ext uri="{FF2B5EF4-FFF2-40B4-BE49-F238E27FC236}">
                <a16:creationId xmlns:a16="http://schemas.microsoft.com/office/drawing/2014/main" id="{B6184E3D-3134-D24A-8C5B-58540D370E6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-17463" y="0"/>
            <a:ext cx="12192001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36" name="Group 35">
            <a:extLst>
              <a:ext uri="{FF2B5EF4-FFF2-40B4-BE49-F238E27FC236}">
                <a16:creationId xmlns:a16="http://schemas.microsoft.com/office/drawing/2014/main" id="{B95C78F6-B300-AD4E-9B76-F3016CAD2020}"/>
              </a:ext>
            </a:extLst>
          </p:cNvPr>
          <p:cNvGrpSpPr/>
          <p:nvPr/>
        </p:nvGrpSpPr>
        <p:grpSpPr>
          <a:xfrm>
            <a:off x="11099660" y="5282454"/>
            <a:ext cx="1377328" cy="1137326"/>
            <a:chOff x="9789564" y="4904128"/>
            <a:chExt cx="1377328" cy="1137326"/>
          </a:xfrm>
          <a:solidFill>
            <a:srgbClr val="E1C078"/>
          </a:solidFill>
        </p:grpSpPr>
        <p:grpSp>
          <p:nvGrpSpPr>
            <p:cNvPr id="37" name="Group 36">
              <a:extLst>
                <a:ext uri="{FF2B5EF4-FFF2-40B4-BE49-F238E27FC236}">
                  <a16:creationId xmlns:a16="http://schemas.microsoft.com/office/drawing/2014/main" id="{919E091F-2A6F-0340-9E5E-D639FBA31201}"/>
                </a:ext>
              </a:extLst>
            </p:cNvPr>
            <p:cNvGrpSpPr/>
            <p:nvPr/>
          </p:nvGrpSpPr>
          <p:grpSpPr>
            <a:xfrm rot="5400000">
              <a:off x="9267889" y="5431167"/>
              <a:ext cx="1131962" cy="88612"/>
              <a:chOff x="5994400" y="528320"/>
              <a:chExt cx="1005850" cy="78740"/>
            </a:xfrm>
            <a:grpFill/>
          </p:grpSpPr>
          <p:sp>
            <p:nvSpPr>
              <p:cNvPr id="84" name="Oval 83">
                <a:extLst>
                  <a:ext uri="{FF2B5EF4-FFF2-40B4-BE49-F238E27FC236}">
                    <a16:creationId xmlns:a16="http://schemas.microsoft.com/office/drawing/2014/main" id="{3E14262B-35E2-C14A-9A89-FC067308F485}"/>
                  </a:ext>
                </a:extLst>
              </p:cNvPr>
              <p:cNvSpPr/>
              <p:nvPr/>
            </p:nvSpPr>
            <p:spPr>
              <a:xfrm>
                <a:off x="5994400" y="528320"/>
                <a:ext cx="78740" cy="7874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/>
              </a:p>
            </p:txBody>
          </p:sp>
          <p:sp>
            <p:nvSpPr>
              <p:cNvPr id="85" name="Oval 84">
                <a:extLst>
                  <a:ext uri="{FF2B5EF4-FFF2-40B4-BE49-F238E27FC236}">
                    <a16:creationId xmlns:a16="http://schemas.microsoft.com/office/drawing/2014/main" id="{249BACCF-E50F-5B44-8641-5AD1A272BDB4}"/>
                  </a:ext>
                </a:extLst>
              </p:cNvPr>
              <p:cNvSpPr/>
              <p:nvPr/>
            </p:nvSpPr>
            <p:spPr>
              <a:xfrm>
                <a:off x="6179822" y="528320"/>
                <a:ext cx="78740" cy="7874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/>
              </a:p>
            </p:txBody>
          </p:sp>
          <p:sp>
            <p:nvSpPr>
              <p:cNvPr id="86" name="Oval 85">
                <a:extLst>
                  <a:ext uri="{FF2B5EF4-FFF2-40B4-BE49-F238E27FC236}">
                    <a16:creationId xmlns:a16="http://schemas.microsoft.com/office/drawing/2014/main" id="{B0BCBF12-21DD-8842-AEF2-4C3DF9C85C69}"/>
                  </a:ext>
                </a:extLst>
              </p:cNvPr>
              <p:cNvSpPr/>
              <p:nvPr/>
            </p:nvSpPr>
            <p:spPr>
              <a:xfrm>
                <a:off x="6365244" y="528320"/>
                <a:ext cx="78740" cy="7874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/>
              </a:p>
            </p:txBody>
          </p:sp>
          <p:sp>
            <p:nvSpPr>
              <p:cNvPr id="87" name="Oval 86">
                <a:extLst>
                  <a:ext uri="{FF2B5EF4-FFF2-40B4-BE49-F238E27FC236}">
                    <a16:creationId xmlns:a16="http://schemas.microsoft.com/office/drawing/2014/main" id="{50BFFFCB-A31C-0F4E-B699-81B8EB6AFCF5}"/>
                  </a:ext>
                </a:extLst>
              </p:cNvPr>
              <p:cNvSpPr/>
              <p:nvPr/>
            </p:nvSpPr>
            <p:spPr>
              <a:xfrm>
                <a:off x="6550666" y="528320"/>
                <a:ext cx="78740" cy="7874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/>
              </a:p>
            </p:txBody>
          </p:sp>
          <p:sp>
            <p:nvSpPr>
              <p:cNvPr id="88" name="Oval 87">
                <a:extLst>
                  <a:ext uri="{FF2B5EF4-FFF2-40B4-BE49-F238E27FC236}">
                    <a16:creationId xmlns:a16="http://schemas.microsoft.com/office/drawing/2014/main" id="{DB41C4CD-18E5-5F4C-9802-B1A9FFC43238}"/>
                  </a:ext>
                </a:extLst>
              </p:cNvPr>
              <p:cNvSpPr/>
              <p:nvPr/>
            </p:nvSpPr>
            <p:spPr>
              <a:xfrm>
                <a:off x="6736088" y="528320"/>
                <a:ext cx="78740" cy="7874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/>
              </a:p>
            </p:txBody>
          </p:sp>
          <p:sp>
            <p:nvSpPr>
              <p:cNvPr id="89" name="Oval 88">
                <a:extLst>
                  <a:ext uri="{FF2B5EF4-FFF2-40B4-BE49-F238E27FC236}">
                    <a16:creationId xmlns:a16="http://schemas.microsoft.com/office/drawing/2014/main" id="{A0C9ACE5-B977-D040-83CF-96CD49F2511F}"/>
                  </a:ext>
                </a:extLst>
              </p:cNvPr>
              <p:cNvSpPr/>
              <p:nvPr/>
            </p:nvSpPr>
            <p:spPr>
              <a:xfrm>
                <a:off x="6921510" y="528320"/>
                <a:ext cx="78740" cy="7874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/>
              </a:p>
            </p:txBody>
          </p:sp>
        </p:grpSp>
        <p:grpSp>
          <p:nvGrpSpPr>
            <p:cNvPr id="38" name="Group 37">
              <a:extLst>
                <a:ext uri="{FF2B5EF4-FFF2-40B4-BE49-F238E27FC236}">
                  <a16:creationId xmlns:a16="http://schemas.microsoft.com/office/drawing/2014/main" id="{B5EEA472-5402-AF49-B90A-73350442895D}"/>
                </a:ext>
              </a:extLst>
            </p:cNvPr>
            <p:cNvGrpSpPr/>
            <p:nvPr/>
          </p:nvGrpSpPr>
          <p:grpSpPr>
            <a:xfrm rot="5400000">
              <a:off x="9482273" y="5431167"/>
              <a:ext cx="1131962" cy="88612"/>
              <a:chOff x="5994400" y="528320"/>
              <a:chExt cx="1005850" cy="78740"/>
            </a:xfrm>
            <a:grpFill/>
          </p:grpSpPr>
          <p:sp>
            <p:nvSpPr>
              <p:cNvPr id="78" name="Oval 77">
                <a:extLst>
                  <a:ext uri="{FF2B5EF4-FFF2-40B4-BE49-F238E27FC236}">
                    <a16:creationId xmlns:a16="http://schemas.microsoft.com/office/drawing/2014/main" id="{4B6F16DC-C1C2-634B-9BE0-AB0E3E321173}"/>
                  </a:ext>
                </a:extLst>
              </p:cNvPr>
              <p:cNvSpPr/>
              <p:nvPr/>
            </p:nvSpPr>
            <p:spPr>
              <a:xfrm>
                <a:off x="5994400" y="528320"/>
                <a:ext cx="78740" cy="7874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/>
              </a:p>
            </p:txBody>
          </p:sp>
          <p:sp>
            <p:nvSpPr>
              <p:cNvPr id="79" name="Oval 78">
                <a:extLst>
                  <a:ext uri="{FF2B5EF4-FFF2-40B4-BE49-F238E27FC236}">
                    <a16:creationId xmlns:a16="http://schemas.microsoft.com/office/drawing/2014/main" id="{31353849-2A1E-4D48-B862-D0F9EA423EC2}"/>
                  </a:ext>
                </a:extLst>
              </p:cNvPr>
              <p:cNvSpPr/>
              <p:nvPr/>
            </p:nvSpPr>
            <p:spPr>
              <a:xfrm>
                <a:off x="6179822" y="528320"/>
                <a:ext cx="78740" cy="7874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/>
              </a:p>
            </p:txBody>
          </p:sp>
          <p:sp>
            <p:nvSpPr>
              <p:cNvPr id="80" name="Oval 79">
                <a:extLst>
                  <a:ext uri="{FF2B5EF4-FFF2-40B4-BE49-F238E27FC236}">
                    <a16:creationId xmlns:a16="http://schemas.microsoft.com/office/drawing/2014/main" id="{A597A388-DD95-014B-9867-3D51450F8AD6}"/>
                  </a:ext>
                </a:extLst>
              </p:cNvPr>
              <p:cNvSpPr/>
              <p:nvPr/>
            </p:nvSpPr>
            <p:spPr>
              <a:xfrm>
                <a:off x="6365244" y="528320"/>
                <a:ext cx="78740" cy="7874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/>
              </a:p>
            </p:txBody>
          </p:sp>
          <p:sp>
            <p:nvSpPr>
              <p:cNvPr id="81" name="Oval 80">
                <a:extLst>
                  <a:ext uri="{FF2B5EF4-FFF2-40B4-BE49-F238E27FC236}">
                    <a16:creationId xmlns:a16="http://schemas.microsoft.com/office/drawing/2014/main" id="{D2F1A945-BB5E-464F-B34F-83B47386DE5D}"/>
                  </a:ext>
                </a:extLst>
              </p:cNvPr>
              <p:cNvSpPr/>
              <p:nvPr/>
            </p:nvSpPr>
            <p:spPr>
              <a:xfrm>
                <a:off x="6550666" y="528320"/>
                <a:ext cx="78740" cy="7874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/>
              </a:p>
            </p:txBody>
          </p:sp>
          <p:sp>
            <p:nvSpPr>
              <p:cNvPr id="82" name="Oval 81">
                <a:extLst>
                  <a:ext uri="{FF2B5EF4-FFF2-40B4-BE49-F238E27FC236}">
                    <a16:creationId xmlns:a16="http://schemas.microsoft.com/office/drawing/2014/main" id="{E659924D-677F-E743-8281-71314578B314}"/>
                  </a:ext>
                </a:extLst>
              </p:cNvPr>
              <p:cNvSpPr/>
              <p:nvPr/>
            </p:nvSpPr>
            <p:spPr>
              <a:xfrm>
                <a:off x="6736088" y="528320"/>
                <a:ext cx="78740" cy="7874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/>
              </a:p>
            </p:txBody>
          </p:sp>
          <p:sp>
            <p:nvSpPr>
              <p:cNvPr id="83" name="Oval 82">
                <a:extLst>
                  <a:ext uri="{FF2B5EF4-FFF2-40B4-BE49-F238E27FC236}">
                    <a16:creationId xmlns:a16="http://schemas.microsoft.com/office/drawing/2014/main" id="{92AD954A-249F-9C43-8B5D-2EDCEDCBCBE7}"/>
                  </a:ext>
                </a:extLst>
              </p:cNvPr>
              <p:cNvSpPr/>
              <p:nvPr/>
            </p:nvSpPr>
            <p:spPr>
              <a:xfrm>
                <a:off x="6921510" y="528320"/>
                <a:ext cx="78740" cy="7874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/>
              </a:p>
            </p:txBody>
          </p:sp>
        </p:grpSp>
        <p:grpSp>
          <p:nvGrpSpPr>
            <p:cNvPr id="39" name="Group 38">
              <a:extLst>
                <a:ext uri="{FF2B5EF4-FFF2-40B4-BE49-F238E27FC236}">
                  <a16:creationId xmlns:a16="http://schemas.microsoft.com/office/drawing/2014/main" id="{D3F7105C-B593-7E41-8C4A-5B5B0E20E62D}"/>
                </a:ext>
              </a:extLst>
            </p:cNvPr>
            <p:cNvGrpSpPr/>
            <p:nvPr/>
          </p:nvGrpSpPr>
          <p:grpSpPr>
            <a:xfrm rot="5400000">
              <a:off x="9696659" y="5431167"/>
              <a:ext cx="1131962" cy="88612"/>
              <a:chOff x="5994400" y="528320"/>
              <a:chExt cx="1005850" cy="78740"/>
            </a:xfrm>
            <a:grpFill/>
          </p:grpSpPr>
          <p:sp>
            <p:nvSpPr>
              <p:cNvPr id="72" name="Oval 71">
                <a:extLst>
                  <a:ext uri="{FF2B5EF4-FFF2-40B4-BE49-F238E27FC236}">
                    <a16:creationId xmlns:a16="http://schemas.microsoft.com/office/drawing/2014/main" id="{72ACF1A1-7FAB-E44D-B816-6A818AEBC638}"/>
                  </a:ext>
                </a:extLst>
              </p:cNvPr>
              <p:cNvSpPr/>
              <p:nvPr/>
            </p:nvSpPr>
            <p:spPr>
              <a:xfrm>
                <a:off x="5994400" y="528320"/>
                <a:ext cx="78740" cy="7874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/>
              </a:p>
            </p:txBody>
          </p:sp>
          <p:sp>
            <p:nvSpPr>
              <p:cNvPr id="73" name="Oval 72">
                <a:extLst>
                  <a:ext uri="{FF2B5EF4-FFF2-40B4-BE49-F238E27FC236}">
                    <a16:creationId xmlns:a16="http://schemas.microsoft.com/office/drawing/2014/main" id="{2D720E22-4F45-1442-B339-6C2551F88CC5}"/>
                  </a:ext>
                </a:extLst>
              </p:cNvPr>
              <p:cNvSpPr/>
              <p:nvPr/>
            </p:nvSpPr>
            <p:spPr>
              <a:xfrm>
                <a:off x="6179822" y="528320"/>
                <a:ext cx="78740" cy="7874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/>
              </a:p>
            </p:txBody>
          </p:sp>
          <p:sp>
            <p:nvSpPr>
              <p:cNvPr id="74" name="Oval 73">
                <a:extLst>
                  <a:ext uri="{FF2B5EF4-FFF2-40B4-BE49-F238E27FC236}">
                    <a16:creationId xmlns:a16="http://schemas.microsoft.com/office/drawing/2014/main" id="{A87B28FE-E3FC-E14A-B26E-2379DA91D481}"/>
                  </a:ext>
                </a:extLst>
              </p:cNvPr>
              <p:cNvSpPr/>
              <p:nvPr/>
            </p:nvSpPr>
            <p:spPr>
              <a:xfrm>
                <a:off x="6365244" y="528320"/>
                <a:ext cx="78740" cy="7874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/>
              </a:p>
            </p:txBody>
          </p:sp>
          <p:sp>
            <p:nvSpPr>
              <p:cNvPr id="75" name="Oval 74">
                <a:extLst>
                  <a:ext uri="{FF2B5EF4-FFF2-40B4-BE49-F238E27FC236}">
                    <a16:creationId xmlns:a16="http://schemas.microsoft.com/office/drawing/2014/main" id="{B1A7460F-8D82-FD4B-8259-1B7595C684A9}"/>
                  </a:ext>
                </a:extLst>
              </p:cNvPr>
              <p:cNvSpPr/>
              <p:nvPr/>
            </p:nvSpPr>
            <p:spPr>
              <a:xfrm>
                <a:off x="6550666" y="528320"/>
                <a:ext cx="78740" cy="7874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/>
              </a:p>
            </p:txBody>
          </p:sp>
          <p:sp>
            <p:nvSpPr>
              <p:cNvPr id="76" name="Oval 75">
                <a:extLst>
                  <a:ext uri="{FF2B5EF4-FFF2-40B4-BE49-F238E27FC236}">
                    <a16:creationId xmlns:a16="http://schemas.microsoft.com/office/drawing/2014/main" id="{B6B876D2-F318-D84E-AE6B-508EDAE3E8B1}"/>
                  </a:ext>
                </a:extLst>
              </p:cNvPr>
              <p:cNvSpPr/>
              <p:nvPr/>
            </p:nvSpPr>
            <p:spPr>
              <a:xfrm>
                <a:off x="6736088" y="528320"/>
                <a:ext cx="78740" cy="7874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/>
              </a:p>
            </p:txBody>
          </p:sp>
          <p:sp>
            <p:nvSpPr>
              <p:cNvPr id="77" name="Oval 76">
                <a:extLst>
                  <a:ext uri="{FF2B5EF4-FFF2-40B4-BE49-F238E27FC236}">
                    <a16:creationId xmlns:a16="http://schemas.microsoft.com/office/drawing/2014/main" id="{7A3BD7DD-39AF-AA4C-A778-CA8E8E439227}"/>
                  </a:ext>
                </a:extLst>
              </p:cNvPr>
              <p:cNvSpPr/>
              <p:nvPr/>
            </p:nvSpPr>
            <p:spPr>
              <a:xfrm>
                <a:off x="6921510" y="528320"/>
                <a:ext cx="78740" cy="7874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/>
              </a:p>
            </p:txBody>
          </p:sp>
        </p:grpSp>
        <p:grpSp>
          <p:nvGrpSpPr>
            <p:cNvPr id="40" name="Group 39">
              <a:extLst>
                <a:ext uri="{FF2B5EF4-FFF2-40B4-BE49-F238E27FC236}">
                  <a16:creationId xmlns:a16="http://schemas.microsoft.com/office/drawing/2014/main" id="{AA32B6DB-B0C9-B442-8556-F7D1289E8BFF}"/>
                </a:ext>
              </a:extLst>
            </p:cNvPr>
            <p:cNvGrpSpPr/>
            <p:nvPr/>
          </p:nvGrpSpPr>
          <p:grpSpPr>
            <a:xfrm rot="5400000">
              <a:off x="9911043" y="5431167"/>
              <a:ext cx="1131962" cy="88612"/>
              <a:chOff x="5994400" y="528320"/>
              <a:chExt cx="1005850" cy="78740"/>
            </a:xfrm>
            <a:grpFill/>
          </p:grpSpPr>
          <p:sp>
            <p:nvSpPr>
              <p:cNvPr id="62" name="Oval 61">
                <a:extLst>
                  <a:ext uri="{FF2B5EF4-FFF2-40B4-BE49-F238E27FC236}">
                    <a16:creationId xmlns:a16="http://schemas.microsoft.com/office/drawing/2014/main" id="{BFA582EF-144D-7942-963C-271F80734EFE}"/>
                  </a:ext>
                </a:extLst>
              </p:cNvPr>
              <p:cNvSpPr/>
              <p:nvPr/>
            </p:nvSpPr>
            <p:spPr>
              <a:xfrm>
                <a:off x="5994400" y="528320"/>
                <a:ext cx="78740" cy="7874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/>
              </a:p>
            </p:txBody>
          </p:sp>
          <p:sp>
            <p:nvSpPr>
              <p:cNvPr id="63" name="Oval 62">
                <a:extLst>
                  <a:ext uri="{FF2B5EF4-FFF2-40B4-BE49-F238E27FC236}">
                    <a16:creationId xmlns:a16="http://schemas.microsoft.com/office/drawing/2014/main" id="{FC3680AE-9C60-5448-A69F-528849366447}"/>
                  </a:ext>
                </a:extLst>
              </p:cNvPr>
              <p:cNvSpPr/>
              <p:nvPr/>
            </p:nvSpPr>
            <p:spPr>
              <a:xfrm>
                <a:off x="6179822" y="528320"/>
                <a:ext cx="78740" cy="7874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/>
              </a:p>
            </p:txBody>
          </p:sp>
          <p:sp>
            <p:nvSpPr>
              <p:cNvPr id="68" name="Oval 67">
                <a:extLst>
                  <a:ext uri="{FF2B5EF4-FFF2-40B4-BE49-F238E27FC236}">
                    <a16:creationId xmlns:a16="http://schemas.microsoft.com/office/drawing/2014/main" id="{1A796303-AE00-CE4E-AC62-448A6E4C0115}"/>
                  </a:ext>
                </a:extLst>
              </p:cNvPr>
              <p:cNvSpPr/>
              <p:nvPr/>
            </p:nvSpPr>
            <p:spPr>
              <a:xfrm>
                <a:off x="6365244" y="528320"/>
                <a:ext cx="78740" cy="7874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/>
              </a:p>
            </p:txBody>
          </p:sp>
          <p:sp>
            <p:nvSpPr>
              <p:cNvPr id="69" name="Oval 68">
                <a:extLst>
                  <a:ext uri="{FF2B5EF4-FFF2-40B4-BE49-F238E27FC236}">
                    <a16:creationId xmlns:a16="http://schemas.microsoft.com/office/drawing/2014/main" id="{CEF22811-4632-1C49-883F-19958EA820E8}"/>
                  </a:ext>
                </a:extLst>
              </p:cNvPr>
              <p:cNvSpPr/>
              <p:nvPr/>
            </p:nvSpPr>
            <p:spPr>
              <a:xfrm>
                <a:off x="6550666" y="528320"/>
                <a:ext cx="78740" cy="7874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/>
              </a:p>
            </p:txBody>
          </p:sp>
          <p:sp>
            <p:nvSpPr>
              <p:cNvPr id="70" name="Oval 69">
                <a:extLst>
                  <a:ext uri="{FF2B5EF4-FFF2-40B4-BE49-F238E27FC236}">
                    <a16:creationId xmlns:a16="http://schemas.microsoft.com/office/drawing/2014/main" id="{6C5523DA-C681-2145-A9B9-E6A2F7A6D82D}"/>
                  </a:ext>
                </a:extLst>
              </p:cNvPr>
              <p:cNvSpPr/>
              <p:nvPr/>
            </p:nvSpPr>
            <p:spPr>
              <a:xfrm>
                <a:off x="6736088" y="528320"/>
                <a:ext cx="78740" cy="7874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/>
              </a:p>
            </p:txBody>
          </p:sp>
          <p:sp>
            <p:nvSpPr>
              <p:cNvPr id="71" name="Oval 70">
                <a:extLst>
                  <a:ext uri="{FF2B5EF4-FFF2-40B4-BE49-F238E27FC236}">
                    <a16:creationId xmlns:a16="http://schemas.microsoft.com/office/drawing/2014/main" id="{FDD5E1F2-0DA8-924F-8193-20EFB9E00214}"/>
                  </a:ext>
                </a:extLst>
              </p:cNvPr>
              <p:cNvSpPr/>
              <p:nvPr/>
            </p:nvSpPr>
            <p:spPr>
              <a:xfrm>
                <a:off x="6921510" y="528320"/>
                <a:ext cx="78740" cy="7874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/>
              </a:p>
            </p:txBody>
          </p:sp>
        </p:grpSp>
        <p:grpSp>
          <p:nvGrpSpPr>
            <p:cNvPr id="41" name="Group 40">
              <a:extLst>
                <a:ext uri="{FF2B5EF4-FFF2-40B4-BE49-F238E27FC236}">
                  <a16:creationId xmlns:a16="http://schemas.microsoft.com/office/drawing/2014/main" id="{C3E1B7E3-D6A2-E745-A840-817EBACF69F8}"/>
                </a:ext>
              </a:extLst>
            </p:cNvPr>
            <p:cNvGrpSpPr/>
            <p:nvPr/>
          </p:nvGrpSpPr>
          <p:grpSpPr>
            <a:xfrm rot="5400000">
              <a:off x="10126632" y="5431167"/>
              <a:ext cx="1131962" cy="88612"/>
              <a:chOff x="5994400" y="528320"/>
              <a:chExt cx="1005850" cy="78740"/>
            </a:xfrm>
            <a:grpFill/>
          </p:grpSpPr>
          <p:sp>
            <p:nvSpPr>
              <p:cNvPr id="56" name="Oval 55">
                <a:extLst>
                  <a:ext uri="{FF2B5EF4-FFF2-40B4-BE49-F238E27FC236}">
                    <a16:creationId xmlns:a16="http://schemas.microsoft.com/office/drawing/2014/main" id="{D6A6F0B0-5711-D148-BC31-843EE0542884}"/>
                  </a:ext>
                </a:extLst>
              </p:cNvPr>
              <p:cNvSpPr/>
              <p:nvPr/>
            </p:nvSpPr>
            <p:spPr>
              <a:xfrm>
                <a:off x="5994400" y="528320"/>
                <a:ext cx="78740" cy="7874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/>
              </a:p>
            </p:txBody>
          </p:sp>
          <p:sp>
            <p:nvSpPr>
              <p:cNvPr id="57" name="Oval 56">
                <a:extLst>
                  <a:ext uri="{FF2B5EF4-FFF2-40B4-BE49-F238E27FC236}">
                    <a16:creationId xmlns:a16="http://schemas.microsoft.com/office/drawing/2014/main" id="{79A10324-38FE-4947-8741-4CD166268EFE}"/>
                  </a:ext>
                </a:extLst>
              </p:cNvPr>
              <p:cNvSpPr/>
              <p:nvPr/>
            </p:nvSpPr>
            <p:spPr>
              <a:xfrm>
                <a:off x="6179822" y="528320"/>
                <a:ext cx="78740" cy="7874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/>
              </a:p>
            </p:txBody>
          </p:sp>
          <p:sp>
            <p:nvSpPr>
              <p:cNvPr id="58" name="Oval 57">
                <a:extLst>
                  <a:ext uri="{FF2B5EF4-FFF2-40B4-BE49-F238E27FC236}">
                    <a16:creationId xmlns:a16="http://schemas.microsoft.com/office/drawing/2014/main" id="{6BA98BC8-F5D0-8B42-A06A-81340A221C95}"/>
                  </a:ext>
                </a:extLst>
              </p:cNvPr>
              <p:cNvSpPr/>
              <p:nvPr/>
            </p:nvSpPr>
            <p:spPr>
              <a:xfrm>
                <a:off x="6365244" y="528320"/>
                <a:ext cx="78740" cy="7874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/>
              </a:p>
            </p:txBody>
          </p:sp>
          <p:sp>
            <p:nvSpPr>
              <p:cNvPr id="59" name="Oval 58">
                <a:extLst>
                  <a:ext uri="{FF2B5EF4-FFF2-40B4-BE49-F238E27FC236}">
                    <a16:creationId xmlns:a16="http://schemas.microsoft.com/office/drawing/2014/main" id="{875A5D04-C4EF-0146-BFB5-504C069D00F9}"/>
                  </a:ext>
                </a:extLst>
              </p:cNvPr>
              <p:cNvSpPr/>
              <p:nvPr/>
            </p:nvSpPr>
            <p:spPr>
              <a:xfrm>
                <a:off x="6550666" y="528320"/>
                <a:ext cx="78740" cy="7874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/>
              </a:p>
            </p:txBody>
          </p:sp>
          <p:sp>
            <p:nvSpPr>
              <p:cNvPr id="60" name="Oval 59">
                <a:extLst>
                  <a:ext uri="{FF2B5EF4-FFF2-40B4-BE49-F238E27FC236}">
                    <a16:creationId xmlns:a16="http://schemas.microsoft.com/office/drawing/2014/main" id="{E1A363DA-C0F0-A14F-9698-C9401ECCE5DC}"/>
                  </a:ext>
                </a:extLst>
              </p:cNvPr>
              <p:cNvSpPr/>
              <p:nvPr/>
            </p:nvSpPr>
            <p:spPr>
              <a:xfrm>
                <a:off x="6736088" y="528320"/>
                <a:ext cx="78740" cy="7874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/>
              </a:p>
            </p:txBody>
          </p:sp>
          <p:sp>
            <p:nvSpPr>
              <p:cNvPr id="61" name="Oval 60">
                <a:extLst>
                  <a:ext uri="{FF2B5EF4-FFF2-40B4-BE49-F238E27FC236}">
                    <a16:creationId xmlns:a16="http://schemas.microsoft.com/office/drawing/2014/main" id="{63A7610B-E15A-194C-ABD9-97CD615F778D}"/>
                  </a:ext>
                </a:extLst>
              </p:cNvPr>
              <p:cNvSpPr/>
              <p:nvPr/>
            </p:nvSpPr>
            <p:spPr>
              <a:xfrm>
                <a:off x="6921510" y="528320"/>
                <a:ext cx="78740" cy="7874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/>
              </a:p>
            </p:txBody>
          </p:sp>
        </p:grpSp>
        <p:grpSp>
          <p:nvGrpSpPr>
            <p:cNvPr id="42" name="Group 41">
              <a:extLst>
                <a:ext uri="{FF2B5EF4-FFF2-40B4-BE49-F238E27FC236}">
                  <a16:creationId xmlns:a16="http://schemas.microsoft.com/office/drawing/2014/main" id="{4EDBAEDE-EBE9-6745-B39C-9BE72771779A}"/>
                </a:ext>
              </a:extLst>
            </p:cNvPr>
            <p:cNvGrpSpPr/>
            <p:nvPr/>
          </p:nvGrpSpPr>
          <p:grpSpPr>
            <a:xfrm rot="5400000">
              <a:off x="10342221" y="5425803"/>
              <a:ext cx="1131962" cy="88612"/>
              <a:chOff x="5994400" y="528320"/>
              <a:chExt cx="1005850" cy="78740"/>
            </a:xfrm>
            <a:grpFill/>
          </p:grpSpPr>
          <p:sp>
            <p:nvSpPr>
              <p:cNvPr id="50" name="Oval 49">
                <a:extLst>
                  <a:ext uri="{FF2B5EF4-FFF2-40B4-BE49-F238E27FC236}">
                    <a16:creationId xmlns:a16="http://schemas.microsoft.com/office/drawing/2014/main" id="{38777E67-C551-8D47-8922-8B1CEB8CAFCD}"/>
                  </a:ext>
                </a:extLst>
              </p:cNvPr>
              <p:cNvSpPr/>
              <p:nvPr/>
            </p:nvSpPr>
            <p:spPr>
              <a:xfrm>
                <a:off x="5994400" y="528320"/>
                <a:ext cx="78740" cy="7874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/>
              </a:p>
            </p:txBody>
          </p:sp>
          <p:sp>
            <p:nvSpPr>
              <p:cNvPr id="51" name="Oval 50">
                <a:extLst>
                  <a:ext uri="{FF2B5EF4-FFF2-40B4-BE49-F238E27FC236}">
                    <a16:creationId xmlns:a16="http://schemas.microsoft.com/office/drawing/2014/main" id="{3B24C602-7ED8-FE44-81D6-0D3E0BE01C34}"/>
                  </a:ext>
                </a:extLst>
              </p:cNvPr>
              <p:cNvSpPr/>
              <p:nvPr/>
            </p:nvSpPr>
            <p:spPr>
              <a:xfrm>
                <a:off x="6179822" y="528320"/>
                <a:ext cx="78740" cy="7874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/>
              </a:p>
            </p:txBody>
          </p:sp>
          <p:sp>
            <p:nvSpPr>
              <p:cNvPr id="52" name="Oval 51">
                <a:extLst>
                  <a:ext uri="{FF2B5EF4-FFF2-40B4-BE49-F238E27FC236}">
                    <a16:creationId xmlns:a16="http://schemas.microsoft.com/office/drawing/2014/main" id="{2D223F71-D63F-974F-B3D6-F79E625B5A6C}"/>
                  </a:ext>
                </a:extLst>
              </p:cNvPr>
              <p:cNvSpPr/>
              <p:nvPr/>
            </p:nvSpPr>
            <p:spPr>
              <a:xfrm>
                <a:off x="6365244" y="528320"/>
                <a:ext cx="78740" cy="7874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/>
              </a:p>
            </p:txBody>
          </p:sp>
          <p:sp>
            <p:nvSpPr>
              <p:cNvPr id="53" name="Oval 52">
                <a:extLst>
                  <a:ext uri="{FF2B5EF4-FFF2-40B4-BE49-F238E27FC236}">
                    <a16:creationId xmlns:a16="http://schemas.microsoft.com/office/drawing/2014/main" id="{2DE10B63-AB14-E047-A1EE-36E7DAF077BC}"/>
                  </a:ext>
                </a:extLst>
              </p:cNvPr>
              <p:cNvSpPr/>
              <p:nvPr/>
            </p:nvSpPr>
            <p:spPr>
              <a:xfrm>
                <a:off x="6550666" y="528320"/>
                <a:ext cx="78740" cy="7874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/>
              </a:p>
            </p:txBody>
          </p:sp>
          <p:sp>
            <p:nvSpPr>
              <p:cNvPr id="54" name="Oval 53">
                <a:extLst>
                  <a:ext uri="{FF2B5EF4-FFF2-40B4-BE49-F238E27FC236}">
                    <a16:creationId xmlns:a16="http://schemas.microsoft.com/office/drawing/2014/main" id="{5C6C95B4-2CA2-E144-8073-C787BFF65E5A}"/>
                  </a:ext>
                </a:extLst>
              </p:cNvPr>
              <p:cNvSpPr/>
              <p:nvPr/>
            </p:nvSpPr>
            <p:spPr>
              <a:xfrm>
                <a:off x="6736088" y="528320"/>
                <a:ext cx="78740" cy="7874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/>
              </a:p>
            </p:txBody>
          </p:sp>
          <p:sp>
            <p:nvSpPr>
              <p:cNvPr id="55" name="Oval 54">
                <a:extLst>
                  <a:ext uri="{FF2B5EF4-FFF2-40B4-BE49-F238E27FC236}">
                    <a16:creationId xmlns:a16="http://schemas.microsoft.com/office/drawing/2014/main" id="{0C6DD798-7DCE-6C4D-A567-D875B28864FB}"/>
                  </a:ext>
                </a:extLst>
              </p:cNvPr>
              <p:cNvSpPr/>
              <p:nvPr/>
            </p:nvSpPr>
            <p:spPr>
              <a:xfrm>
                <a:off x="6921510" y="528320"/>
                <a:ext cx="78740" cy="7874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/>
              </a:p>
            </p:txBody>
          </p:sp>
        </p:grpSp>
        <p:grpSp>
          <p:nvGrpSpPr>
            <p:cNvPr id="43" name="Group 42">
              <a:extLst>
                <a:ext uri="{FF2B5EF4-FFF2-40B4-BE49-F238E27FC236}">
                  <a16:creationId xmlns:a16="http://schemas.microsoft.com/office/drawing/2014/main" id="{A9335125-E5C8-EF42-B8EF-7C1AA635F273}"/>
                </a:ext>
              </a:extLst>
            </p:cNvPr>
            <p:cNvGrpSpPr/>
            <p:nvPr/>
          </p:nvGrpSpPr>
          <p:grpSpPr>
            <a:xfrm rot="5400000">
              <a:off x="10556605" y="5425803"/>
              <a:ext cx="1131962" cy="88612"/>
              <a:chOff x="5994400" y="528320"/>
              <a:chExt cx="1005850" cy="78740"/>
            </a:xfrm>
            <a:grpFill/>
          </p:grpSpPr>
          <p:sp>
            <p:nvSpPr>
              <p:cNvPr id="44" name="Oval 43">
                <a:extLst>
                  <a:ext uri="{FF2B5EF4-FFF2-40B4-BE49-F238E27FC236}">
                    <a16:creationId xmlns:a16="http://schemas.microsoft.com/office/drawing/2014/main" id="{5B8969F7-2075-384D-A42E-A363B4622B5E}"/>
                  </a:ext>
                </a:extLst>
              </p:cNvPr>
              <p:cNvSpPr/>
              <p:nvPr/>
            </p:nvSpPr>
            <p:spPr>
              <a:xfrm>
                <a:off x="5994400" y="528320"/>
                <a:ext cx="78740" cy="7874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/>
              </a:p>
            </p:txBody>
          </p:sp>
          <p:sp>
            <p:nvSpPr>
              <p:cNvPr id="45" name="Oval 44">
                <a:extLst>
                  <a:ext uri="{FF2B5EF4-FFF2-40B4-BE49-F238E27FC236}">
                    <a16:creationId xmlns:a16="http://schemas.microsoft.com/office/drawing/2014/main" id="{A29C6D5C-FE14-BE42-950D-08A826DFF581}"/>
                  </a:ext>
                </a:extLst>
              </p:cNvPr>
              <p:cNvSpPr/>
              <p:nvPr/>
            </p:nvSpPr>
            <p:spPr>
              <a:xfrm>
                <a:off x="6179822" y="528320"/>
                <a:ext cx="78740" cy="7874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/>
              </a:p>
            </p:txBody>
          </p:sp>
          <p:sp>
            <p:nvSpPr>
              <p:cNvPr id="46" name="Oval 45">
                <a:extLst>
                  <a:ext uri="{FF2B5EF4-FFF2-40B4-BE49-F238E27FC236}">
                    <a16:creationId xmlns:a16="http://schemas.microsoft.com/office/drawing/2014/main" id="{1432D309-7FB3-684D-92A4-D8DD0B0EAC98}"/>
                  </a:ext>
                </a:extLst>
              </p:cNvPr>
              <p:cNvSpPr/>
              <p:nvPr/>
            </p:nvSpPr>
            <p:spPr>
              <a:xfrm>
                <a:off x="6365244" y="528320"/>
                <a:ext cx="78740" cy="7874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/>
              </a:p>
            </p:txBody>
          </p:sp>
          <p:sp>
            <p:nvSpPr>
              <p:cNvPr id="47" name="Oval 46">
                <a:extLst>
                  <a:ext uri="{FF2B5EF4-FFF2-40B4-BE49-F238E27FC236}">
                    <a16:creationId xmlns:a16="http://schemas.microsoft.com/office/drawing/2014/main" id="{7FB93702-241A-2248-8D6D-0F6D6BC40815}"/>
                  </a:ext>
                </a:extLst>
              </p:cNvPr>
              <p:cNvSpPr/>
              <p:nvPr/>
            </p:nvSpPr>
            <p:spPr>
              <a:xfrm>
                <a:off x="6550666" y="528320"/>
                <a:ext cx="78740" cy="7874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/>
              </a:p>
            </p:txBody>
          </p:sp>
          <p:sp>
            <p:nvSpPr>
              <p:cNvPr id="48" name="Oval 47">
                <a:extLst>
                  <a:ext uri="{FF2B5EF4-FFF2-40B4-BE49-F238E27FC236}">
                    <a16:creationId xmlns:a16="http://schemas.microsoft.com/office/drawing/2014/main" id="{CE80F8C4-3570-3F40-ADE1-28D10D86AB42}"/>
                  </a:ext>
                </a:extLst>
              </p:cNvPr>
              <p:cNvSpPr/>
              <p:nvPr/>
            </p:nvSpPr>
            <p:spPr>
              <a:xfrm>
                <a:off x="6736088" y="528320"/>
                <a:ext cx="78740" cy="7874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/>
              </a:p>
            </p:txBody>
          </p:sp>
          <p:sp>
            <p:nvSpPr>
              <p:cNvPr id="49" name="Oval 48">
                <a:extLst>
                  <a:ext uri="{FF2B5EF4-FFF2-40B4-BE49-F238E27FC236}">
                    <a16:creationId xmlns:a16="http://schemas.microsoft.com/office/drawing/2014/main" id="{8F642D66-30E4-EB44-A3F6-66472A34F8CC}"/>
                  </a:ext>
                </a:extLst>
              </p:cNvPr>
              <p:cNvSpPr/>
              <p:nvPr/>
            </p:nvSpPr>
            <p:spPr>
              <a:xfrm>
                <a:off x="6921510" y="528320"/>
                <a:ext cx="78740" cy="7874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/>
              </a:p>
            </p:txBody>
          </p:sp>
        </p:grpSp>
      </p:grpSp>
      <p:grpSp>
        <p:nvGrpSpPr>
          <p:cNvPr id="90" name="Group 89">
            <a:extLst>
              <a:ext uri="{FF2B5EF4-FFF2-40B4-BE49-F238E27FC236}">
                <a16:creationId xmlns:a16="http://schemas.microsoft.com/office/drawing/2014/main" id="{CBAB8040-AD0C-B04C-BD04-64716C1E64E1}"/>
              </a:ext>
            </a:extLst>
          </p:cNvPr>
          <p:cNvGrpSpPr/>
          <p:nvPr/>
        </p:nvGrpSpPr>
        <p:grpSpPr>
          <a:xfrm rot="16200000">
            <a:off x="5331208" y="1177701"/>
            <a:ext cx="1542894" cy="348710"/>
            <a:chOff x="5768402" y="4296137"/>
            <a:chExt cx="2192824" cy="495601"/>
          </a:xfrm>
          <a:solidFill>
            <a:srgbClr val="E1C078"/>
          </a:solidFill>
        </p:grpSpPr>
        <p:grpSp>
          <p:nvGrpSpPr>
            <p:cNvPr id="91" name="Group 90">
              <a:extLst>
                <a:ext uri="{FF2B5EF4-FFF2-40B4-BE49-F238E27FC236}">
                  <a16:creationId xmlns:a16="http://schemas.microsoft.com/office/drawing/2014/main" id="{D644A51E-F282-5C4C-9D81-94DA2145DFEF}"/>
                </a:ext>
              </a:extLst>
            </p:cNvPr>
            <p:cNvGrpSpPr/>
            <p:nvPr/>
          </p:nvGrpSpPr>
          <p:grpSpPr>
            <a:xfrm>
              <a:off x="5768402" y="4646798"/>
              <a:ext cx="1851510" cy="144940"/>
              <a:chOff x="5994400" y="528320"/>
              <a:chExt cx="1005850" cy="78740"/>
            </a:xfrm>
            <a:grpFill/>
          </p:grpSpPr>
          <p:sp>
            <p:nvSpPr>
              <p:cNvPr id="99" name="Oval 98">
                <a:extLst>
                  <a:ext uri="{FF2B5EF4-FFF2-40B4-BE49-F238E27FC236}">
                    <a16:creationId xmlns:a16="http://schemas.microsoft.com/office/drawing/2014/main" id="{7D8B06AC-540E-2044-A204-6DFE9F32D2F4}"/>
                  </a:ext>
                </a:extLst>
              </p:cNvPr>
              <p:cNvSpPr/>
              <p:nvPr/>
            </p:nvSpPr>
            <p:spPr>
              <a:xfrm>
                <a:off x="5994400" y="528320"/>
                <a:ext cx="78740" cy="7874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/>
              </a:p>
            </p:txBody>
          </p:sp>
          <p:sp>
            <p:nvSpPr>
              <p:cNvPr id="100" name="Oval 99">
                <a:extLst>
                  <a:ext uri="{FF2B5EF4-FFF2-40B4-BE49-F238E27FC236}">
                    <a16:creationId xmlns:a16="http://schemas.microsoft.com/office/drawing/2014/main" id="{BB051E14-459A-7442-9056-53D657E45D26}"/>
                  </a:ext>
                </a:extLst>
              </p:cNvPr>
              <p:cNvSpPr/>
              <p:nvPr/>
            </p:nvSpPr>
            <p:spPr>
              <a:xfrm>
                <a:off x="6179822" y="528320"/>
                <a:ext cx="78740" cy="7874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/>
              </a:p>
            </p:txBody>
          </p:sp>
          <p:sp>
            <p:nvSpPr>
              <p:cNvPr id="101" name="Oval 100">
                <a:extLst>
                  <a:ext uri="{FF2B5EF4-FFF2-40B4-BE49-F238E27FC236}">
                    <a16:creationId xmlns:a16="http://schemas.microsoft.com/office/drawing/2014/main" id="{3BBE7904-F453-C64C-B536-A87C88DE0AD0}"/>
                  </a:ext>
                </a:extLst>
              </p:cNvPr>
              <p:cNvSpPr/>
              <p:nvPr/>
            </p:nvSpPr>
            <p:spPr>
              <a:xfrm>
                <a:off x="6365244" y="528320"/>
                <a:ext cx="78740" cy="7874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/>
              </a:p>
            </p:txBody>
          </p:sp>
          <p:sp>
            <p:nvSpPr>
              <p:cNvPr id="102" name="Oval 101">
                <a:extLst>
                  <a:ext uri="{FF2B5EF4-FFF2-40B4-BE49-F238E27FC236}">
                    <a16:creationId xmlns:a16="http://schemas.microsoft.com/office/drawing/2014/main" id="{74CF434F-2A14-F141-A7C9-A5FBB34351FB}"/>
                  </a:ext>
                </a:extLst>
              </p:cNvPr>
              <p:cNvSpPr/>
              <p:nvPr/>
            </p:nvSpPr>
            <p:spPr>
              <a:xfrm>
                <a:off x="6550666" y="528320"/>
                <a:ext cx="78740" cy="7874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/>
              </a:p>
            </p:txBody>
          </p:sp>
          <p:sp>
            <p:nvSpPr>
              <p:cNvPr id="103" name="Oval 102">
                <a:extLst>
                  <a:ext uri="{FF2B5EF4-FFF2-40B4-BE49-F238E27FC236}">
                    <a16:creationId xmlns:a16="http://schemas.microsoft.com/office/drawing/2014/main" id="{A7241BB1-90BE-3549-A611-B309F6906DE6}"/>
                  </a:ext>
                </a:extLst>
              </p:cNvPr>
              <p:cNvSpPr/>
              <p:nvPr/>
            </p:nvSpPr>
            <p:spPr>
              <a:xfrm>
                <a:off x="6736088" y="528320"/>
                <a:ext cx="78740" cy="7874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/>
              </a:p>
            </p:txBody>
          </p:sp>
          <p:sp>
            <p:nvSpPr>
              <p:cNvPr id="104" name="Oval 103">
                <a:extLst>
                  <a:ext uri="{FF2B5EF4-FFF2-40B4-BE49-F238E27FC236}">
                    <a16:creationId xmlns:a16="http://schemas.microsoft.com/office/drawing/2014/main" id="{1749D37D-D856-614A-B742-865695345E4E}"/>
                  </a:ext>
                </a:extLst>
              </p:cNvPr>
              <p:cNvSpPr/>
              <p:nvPr/>
            </p:nvSpPr>
            <p:spPr>
              <a:xfrm>
                <a:off x="6921510" y="528320"/>
                <a:ext cx="78740" cy="7874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/>
              </a:p>
            </p:txBody>
          </p:sp>
        </p:grpSp>
        <p:grpSp>
          <p:nvGrpSpPr>
            <p:cNvPr id="92" name="Group 91">
              <a:extLst>
                <a:ext uri="{FF2B5EF4-FFF2-40B4-BE49-F238E27FC236}">
                  <a16:creationId xmlns:a16="http://schemas.microsoft.com/office/drawing/2014/main" id="{87E39DE4-A312-2C40-B1BF-8B85295538B1}"/>
                </a:ext>
              </a:extLst>
            </p:cNvPr>
            <p:cNvGrpSpPr/>
            <p:nvPr/>
          </p:nvGrpSpPr>
          <p:grpSpPr>
            <a:xfrm>
              <a:off x="6109716" y="4296137"/>
              <a:ext cx="1851510" cy="144940"/>
              <a:chOff x="5994400" y="528320"/>
              <a:chExt cx="1005850" cy="78740"/>
            </a:xfrm>
            <a:grpFill/>
          </p:grpSpPr>
          <p:sp>
            <p:nvSpPr>
              <p:cNvPr id="93" name="Oval 92">
                <a:extLst>
                  <a:ext uri="{FF2B5EF4-FFF2-40B4-BE49-F238E27FC236}">
                    <a16:creationId xmlns:a16="http://schemas.microsoft.com/office/drawing/2014/main" id="{EE98D1F2-1B26-2249-BB9B-29CF7BA0A534}"/>
                  </a:ext>
                </a:extLst>
              </p:cNvPr>
              <p:cNvSpPr/>
              <p:nvPr/>
            </p:nvSpPr>
            <p:spPr>
              <a:xfrm>
                <a:off x="5994400" y="528320"/>
                <a:ext cx="78740" cy="7874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/>
              </a:p>
            </p:txBody>
          </p:sp>
          <p:sp>
            <p:nvSpPr>
              <p:cNvPr id="94" name="Oval 93">
                <a:extLst>
                  <a:ext uri="{FF2B5EF4-FFF2-40B4-BE49-F238E27FC236}">
                    <a16:creationId xmlns:a16="http://schemas.microsoft.com/office/drawing/2014/main" id="{00CB5E15-BAF9-7145-939E-D73384D4D8C3}"/>
                  </a:ext>
                </a:extLst>
              </p:cNvPr>
              <p:cNvSpPr/>
              <p:nvPr/>
            </p:nvSpPr>
            <p:spPr>
              <a:xfrm>
                <a:off x="6179822" y="528320"/>
                <a:ext cx="78740" cy="7874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/>
              </a:p>
            </p:txBody>
          </p:sp>
          <p:sp>
            <p:nvSpPr>
              <p:cNvPr id="95" name="Oval 94">
                <a:extLst>
                  <a:ext uri="{FF2B5EF4-FFF2-40B4-BE49-F238E27FC236}">
                    <a16:creationId xmlns:a16="http://schemas.microsoft.com/office/drawing/2014/main" id="{B41A001B-44B6-4845-914E-012067505B69}"/>
                  </a:ext>
                </a:extLst>
              </p:cNvPr>
              <p:cNvSpPr/>
              <p:nvPr/>
            </p:nvSpPr>
            <p:spPr>
              <a:xfrm>
                <a:off x="6365244" y="528320"/>
                <a:ext cx="78740" cy="7874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/>
              </a:p>
            </p:txBody>
          </p:sp>
          <p:sp>
            <p:nvSpPr>
              <p:cNvPr id="96" name="Oval 95">
                <a:extLst>
                  <a:ext uri="{FF2B5EF4-FFF2-40B4-BE49-F238E27FC236}">
                    <a16:creationId xmlns:a16="http://schemas.microsoft.com/office/drawing/2014/main" id="{5AAB8249-80FB-EC43-8E49-52278A1BA0C7}"/>
                  </a:ext>
                </a:extLst>
              </p:cNvPr>
              <p:cNvSpPr/>
              <p:nvPr/>
            </p:nvSpPr>
            <p:spPr>
              <a:xfrm>
                <a:off x="6550666" y="528320"/>
                <a:ext cx="78740" cy="7874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/>
              </a:p>
            </p:txBody>
          </p:sp>
          <p:sp>
            <p:nvSpPr>
              <p:cNvPr id="97" name="Oval 96">
                <a:extLst>
                  <a:ext uri="{FF2B5EF4-FFF2-40B4-BE49-F238E27FC236}">
                    <a16:creationId xmlns:a16="http://schemas.microsoft.com/office/drawing/2014/main" id="{3158B0A7-DB66-6B4E-A969-73713A3005D8}"/>
                  </a:ext>
                </a:extLst>
              </p:cNvPr>
              <p:cNvSpPr/>
              <p:nvPr/>
            </p:nvSpPr>
            <p:spPr>
              <a:xfrm>
                <a:off x="6736088" y="528320"/>
                <a:ext cx="78740" cy="7874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/>
              </a:p>
            </p:txBody>
          </p:sp>
          <p:sp>
            <p:nvSpPr>
              <p:cNvPr id="98" name="Oval 97">
                <a:extLst>
                  <a:ext uri="{FF2B5EF4-FFF2-40B4-BE49-F238E27FC236}">
                    <a16:creationId xmlns:a16="http://schemas.microsoft.com/office/drawing/2014/main" id="{DDAC91D3-5AE7-224D-AE7D-0DDF37F0F6B6}"/>
                  </a:ext>
                </a:extLst>
              </p:cNvPr>
              <p:cNvSpPr/>
              <p:nvPr/>
            </p:nvSpPr>
            <p:spPr>
              <a:xfrm>
                <a:off x="6921510" y="528320"/>
                <a:ext cx="78740" cy="7874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/>
              </a:p>
            </p:txBody>
          </p:sp>
        </p:grpSp>
      </p:grpSp>
      <p:sp>
        <p:nvSpPr>
          <p:cNvPr id="106" name="TextBox 105">
            <a:extLst>
              <a:ext uri="{FF2B5EF4-FFF2-40B4-BE49-F238E27FC236}">
                <a16:creationId xmlns:a16="http://schemas.microsoft.com/office/drawing/2014/main" id="{137877E7-67FA-B941-AE01-CFAF7A6F58D1}"/>
              </a:ext>
            </a:extLst>
          </p:cNvPr>
          <p:cNvSpPr txBox="1"/>
          <p:nvPr/>
        </p:nvSpPr>
        <p:spPr bwMode="auto">
          <a:xfrm>
            <a:off x="6361113" y="3017838"/>
            <a:ext cx="4530725" cy="230822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TW" sz="7200" b="1" spc="150" dirty="0">
                <a:latin typeface="Poppins Medium" pitchFamily="2" charset="77"/>
                <a:ea typeface="Montserrat" charset="0"/>
                <a:cs typeface="Poppins Medium" pitchFamily="2" charset="77"/>
              </a:rPr>
              <a:t>Thank you!</a:t>
            </a:r>
          </a:p>
        </p:txBody>
      </p:sp>
      <p:sp>
        <p:nvSpPr>
          <p:cNvPr id="107" name="Google Shape;266;p35">
            <a:extLst>
              <a:ext uri="{FF2B5EF4-FFF2-40B4-BE49-F238E27FC236}">
                <a16:creationId xmlns:a16="http://schemas.microsoft.com/office/drawing/2014/main" id="{DFAAABE9-900C-C341-9D3C-8D7D580F67E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99309" y="2419350"/>
            <a:ext cx="4587875" cy="40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21900" tIns="121900" rIns="121900" bIns="121900"/>
          <a:lstStyle>
            <a:lvl1pPr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  <a:lvl2pPr marL="742950" indent="-285750"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2pPr>
            <a:lvl3pPr marL="1143000" indent="-228600"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3pPr>
            <a:lvl4pPr marL="1600200" indent="-228600"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4pPr>
            <a:lvl5pPr marL="2057400" indent="-228600"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  <a:buClr>
                <a:srgbClr val="274E13"/>
              </a:buClr>
              <a:buSzPts val="2800"/>
              <a:buFont typeface="Playfair Display" pitchFamily="2" charset="0"/>
              <a:buNone/>
              <a:defRPr/>
            </a:pPr>
            <a:r>
              <a:rPr lang="en-HK" altLang="en-US" sz="1333" dirty="0">
                <a:solidFill>
                  <a:schemeClr val="tx1"/>
                </a:solidFill>
                <a:latin typeface="Poppins Medium" pitchFamily="2" charset="77"/>
                <a:ea typeface="Baskerville" panose="02020502070401020303" pitchFamily="18" charset="0"/>
                <a:cs typeface="Poppins Medium" pitchFamily="2" charset="77"/>
                <a:sym typeface="Playfair Display" pitchFamily="2" charset="0"/>
              </a:rPr>
              <a:t>Should</a:t>
            </a:r>
            <a:r>
              <a:rPr lang="zh-TW" altLang="en-US" sz="1333" dirty="0">
                <a:solidFill>
                  <a:schemeClr val="tx1"/>
                </a:solidFill>
                <a:latin typeface="Poppins Medium" pitchFamily="2" charset="77"/>
                <a:ea typeface="Baskerville" panose="02020502070401020303" pitchFamily="18" charset="0"/>
                <a:cs typeface="Poppins Medium" pitchFamily="2" charset="77"/>
                <a:sym typeface="Playfair Display" pitchFamily="2" charset="0"/>
              </a:rPr>
              <a:t> </a:t>
            </a:r>
            <a:r>
              <a:rPr lang="en-HK" altLang="en-US" sz="1333" dirty="0">
                <a:solidFill>
                  <a:schemeClr val="tx1"/>
                </a:solidFill>
                <a:latin typeface="Poppins Medium" pitchFamily="2" charset="77"/>
                <a:ea typeface="Baskerville" panose="02020502070401020303" pitchFamily="18" charset="0"/>
                <a:cs typeface="Poppins Medium" pitchFamily="2" charset="77"/>
                <a:sym typeface="Playfair Display" pitchFamily="2" charset="0"/>
              </a:rPr>
              <a:t>you have any questions, please feel free to contact</a:t>
            </a:r>
          </a:p>
        </p:txBody>
      </p:sp>
      <p:grpSp>
        <p:nvGrpSpPr>
          <p:cNvPr id="100358" name="Google Shape;10054;p55">
            <a:extLst>
              <a:ext uri="{FF2B5EF4-FFF2-40B4-BE49-F238E27FC236}">
                <a16:creationId xmlns:a16="http://schemas.microsoft.com/office/drawing/2014/main" id="{4A2B0D10-F40D-8E47-8C31-5B9B4E1F044C}"/>
              </a:ext>
            </a:extLst>
          </p:cNvPr>
          <p:cNvGrpSpPr>
            <a:grpSpLocks/>
          </p:cNvGrpSpPr>
          <p:nvPr/>
        </p:nvGrpSpPr>
        <p:grpSpPr bwMode="auto">
          <a:xfrm>
            <a:off x="499309" y="3783013"/>
            <a:ext cx="236538" cy="255587"/>
            <a:chOff x="6896644" y="3216007"/>
            <a:chExt cx="322917" cy="347876"/>
          </a:xfrm>
        </p:grpSpPr>
        <p:sp>
          <p:nvSpPr>
            <p:cNvPr id="100363" name="Google Shape;10055;p55">
              <a:extLst>
                <a:ext uri="{FF2B5EF4-FFF2-40B4-BE49-F238E27FC236}">
                  <a16:creationId xmlns:a16="http://schemas.microsoft.com/office/drawing/2014/main" id="{04ADC7CE-78C3-1C47-889F-155DB60B2C8B}"/>
                </a:ext>
              </a:extLst>
            </p:cNvPr>
            <p:cNvSpPr>
              <a:spLocks/>
            </p:cNvSpPr>
            <p:nvPr/>
          </p:nvSpPr>
          <p:spPr bwMode="auto">
            <a:xfrm>
              <a:off x="6896644" y="3216007"/>
              <a:ext cx="301387" cy="347876"/>
            </a:xfrm>
            <a:custGeom>
              <a:avLst/>
              <a:gdLst>
                <a:gd name="T0" fmla="*/ 2147483646 w 9491"/>
                <a:gd name="T1" fmla="*/ 2147483646 h 10955"/>
                <a:gd name="T2" fmla="*/ 2147483646 w 9491"/>
                <a:gd name="T3" fmla="*/ 2147483646 h 10955"/>
                <a:gd name="T4" fmla="*/ 2147483646 w 9491"/>
                <a:gd name="T5" fmla="*/ 2147483646 h 10955"/>
                <a:gd name="T6" fmla="*/ 2147483646 w 9491"/>
                <a:gd name="T7" fmla="*/ 2147483646 h 10955"/>
                <a:gd name="T8" fmla="*/ 2147483646 w 9491"/>
                <a:gd name="T9" fmla="*/ 2147483646 h 10955"/>
                <a:gd name="T10" fmla="*/ 2147483646 w 9491"/>
                <a:gd name="T11" fmla="*/ 2147483646 h 10955"/>
                <a:gd name="T12" fmla="*/ 2147483646 w 9491"/>
                <a:gd name="T13" fmla="*/ 2147483646 h 10955"/>
                <a:gd name="T14" fmla="*/ 2147483646 w 9491"/>
                <a:gd name="T15" fmla="*/ 2147483646 h 10955"/>
                <a:gd name="T16" fmla="*/ 2147483646 w 9491"/>
                <a:gd name="T17" fmla="*/ 2147483646 h 10955"/>
                <a:gd name="T18" fmla="*/ 2147483646 w 9491"/>
                <a:gd name="T19" fmla="*/ 2147483646 h 10955"/>
                <a:gd name="T20" fmla="*/ 2147483646 w 9491"/>
                <a:gd name="T21" fmla="*/ 2147483646 h 10955"/>
                <a:gd name="T22" fmla="*/ 2147483646 w 9491"/>
                <a:gd name="T23" fmla="*/ 2147483646 h 10955"/>
                <a:gd name="T24" fmla="*/ 2147483646 w 9491"/>
                <a:gd name="T25" fmla="*/ 2147483646 h 10955"/>
                <a:gd name="T26" fmla="*/ 2147483646 w 9491"/>
                <a:gd name="T27" fmla="*/ 2147483646 h 10955"/>
                <a:gd name="T28" fmla="*/ 2147483646 w 9491"/>
                <a:gd name="T29" fmla="*/ 2147483646 h 10955"/>
                <a:gd name="T30" fmla="*/ 2147483646 w 9491"/>
                <a:gd name="T31" fmla="*/ 2147483646 h 10955"/>
                <a:gd name="T32" fmla="*/ 2147483646 w 9491"/>
                <a:gd name="T33" fmla="*/ 2147483646 h 10955"/>
                <a:gd name="T34" fmla="*/ 2147483646 w 9491"/>
                <a:gd name="T35" fmla="*/ 2147483646 h 10955"/>
                <a:gd name="T36" fmla="*/ 2147483646 w 9491"/>
                <a:gd name="T37" fmla="*/ 2147483646 h 10955"/>
                <a:gd name="T38" fmla="*/ 2147483646 w 9491"/>
                <a:gd name="T39" fmla="*/ 2147483646 h 10955"/>
                <a:gd name="T40" fmla="*/ 2147483646 w 9491"/>
                <a:gd name="T41" fmla="*/ 2147483646 h 10955"/>
                <a:gd name="T42" fmla="*/ 2147483646 w 9491"/>
                <a:gd name="T43" fmla="*/ 2147483646 h 10955"/>
                <a:gd name="T44" fmla="*/ 2147483646 w 9491"/>
                <a:gd name="T45" fmla="*/ 2147483646 h 10955"/>
                <a:gd name="T46" fmla="*/ 2147483646 w 9491"/>
                <a:gd name="T47" fmla="*/ 2147483646 h 10955"/>
                <a:gd name="T48" fmla="*/ 2147483646 w 9491"/>
                <a:gd name="T49" fmla="*/ 2147483646 h 10955"/>
                <a:gd name="T50" fmla="*/ 2147483646 w 9491"/>
                <a:gd name="T51" fmla="*/ 2147483646 h 10955"/>
                <a:gd name="T52" fmla="*/ 2147483646 w 9491"/>
                <a:gd name="T53" fmla="*/ 2147483646 h 10955"/>
                <a:gd name="T54" fmla="*/ 2147483646 w 9491"/>
                <a:gd name="T55" fmla="*/ 2147483646 h 10955"/>
                <a:gd name="T56" fmla="*/ 2147483646 w 9491"/>
                <a:gd name="T57" fmla="*/ 2147483646 h 10955"/>
                <a:gd name="T58" fmla="*/ 2147483646 w 9491"/>
                <a:gd name="T59" fmla="*/ 2147483646 h 10955"/>
                <a:gd name="T60" fmla="*/ 2147483646 w 9491"/>
                <a:gd name="T61" fmla="*/ 2147483646 h 10955"/>
                <a:gd name="T62" fmla="*/ 2147483646 w 9491"/>
                <a:gd name="T63" fmla="*/ 2147483646 h 10955"/>
                <a:gd name="T64" fmla="*/ 2147483646 w 9491"/>
                <a:gd name="T65" fmla="*/ 2147483646 h 10955"/>
                <a:gd name="T66" fmla="*/ 2147483646 w 9491"/>
                <a:gd name="T67" fmla="*/ 2147483646 h 10955"/>
                <a:gd name="T68" fmla="*/ 2147483646 w 9491"/>
                <a:gd name="T69" fmla="*/ 2147483646 h 10955"/>
                <a:gd name="T70" fmla="*/ 2147483646 w 9491"/>
                <a:gd name="T71" fmla="*/ 2147483646 h 10955"/>
                <a:gd name="T72" fmla="*/ 2147483646 w 9491"/>
                <a:gd name="T73" fmla="*/ 2147483646 h 10955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</a:gdLst>
              <a:ahLst/>
              <a:cxnLst>
                <a:cxn ang="T74">
                  <a:pos x="T0" y="T1"/>
                </a:cxn>
                <a:cxn ang="T75">
                  <a:pos x="T2" y="T3"/>
                </a:cxn>
                <a:cxn ang="T76">
                  <a:pos x="T4" y="T5"/>
                </a:cxn>
                <a:cxn ang="T77">
                  <a:pos x="T6" y="T7"/>
                </a:cxn>
                <a:cxn ang="T78">
                  <a:pos x="T8" y="T9"/>
                </a:cxn>
                <a:cxn ang="T79">
                  <a:pos x="T10" y="T11"/>
                </a:cxn>
                <a:cxn ang="T80">
                  <a:pos x="T12" y="T13"/>
                </a:cxn>
                <a:cxn ang="T81">
                  <a:pos x="T14" y="T15"/>
                </a:cxn>
                <a:cxn ang="T82">
                  <a:pos x="T16" y="T17"/>
                </a:cxn>
                <a:cxn ang="T83">
                  <a:pos x="T18" y="T19"/>
                </a:cxn>
                <a:cxn ang="T84">
                  <a:pos x="T20" y="T21"/>
                </a:cxn>
                <a:cxn ang="T85">
                  <a:pos x="T22" y="T23"/>
                </a:cxn>
                <a:cxn ang="T86">
                  <a:pos x="T24" y="T25"/>
                </a:cxn>
                <a:cxn ang="T87">
                  <a:pos x="T26" y="T27"/>
                </a:cxn>
                <a:cxn ang="T88">
                  <a:pos x="T28" y="T29"/>
                </a:cxn>
                <a:cxn ang="T89">
                  <a:pos x="T30" y="T31"/>
                </a:cxn>
                <a:cxn ang="T90">
                  <a:pos x="T32" y="T33"/>
                </a:cxn>
                <a:cxn ang="T91">
                  <a:pos x="T34" y="T35"/>
                </a:cxn>
                <a:cxn ang="T92">
                  <a:pos x="T36" y="T37"/>
                </a:cxn>
                <a:cxn ang="T93">
                  <a:pos x="T38" y="T39"/>
                </a:cxn>
                <a:cxn ang="T94">
                  <a:pos x="T40" y="T41"/>
                </a:cxn>
                <a:cxn ang="T95">
                  <a:pos x="T42" y="T43"/>
                </a:cxn>
                <a:cxn ang="T96">
                  <a:pos x="T44" y="T45"/>
                </a:cxn>
                <a:cxn ang="T97">
                  <a:pos x="T46" y="T47"/>
                </a:cxn>
                <a:cxn ang="T98">
                  <a:pos x="T48" y="T49"/>
                </a:cxn>
                <a:cxn ang="T99">
                  <a:pos x="T50" y="T51"/>
                </a:cxn>
                <a:cxn ang="T100">
                  <a:pos x="T52" y="T53"/>
                </a:cxn>
                <a:cxn ang="T101">
                  <a:pos x="T54" y="T55"/>
                </a:cxn>
                <a:cxn ang="T102">
                  <a:pos x="T56" y="T57"/>
                </a:cxn>
                <a:cxn ang="T103">
                  <a:pos x="T58" y="T59"/>
                </a:cxn>
                <a:cxn ang="T104">
                  <a:pos x="T60" y="T61"/>
                </a:cxn>
                <a:cxn ang="T105">
                  <a:pos x="T62" y="T63"/>
                </a:cxn>
                <a:cxn ang="T106">
                  <a:pos x="T64" y="T65"/>
                </a:cxn>
                <a:cxn ang="T107">
                  <a:pos x="T66" y="T67"/>
                </a:cxn>
                <a:cxn ang="T108">
                  <a:pos x="T68" y="T69"/>
                </a:cxn>
                <a:cxn ang="T109">
                  <a:pos x="T70" y="T71"/>
                </a:cxn>
                <a:cxn ang="T110">
                  <a:pos x="T72" y="T73"/>
                </a:cxn>
              </a:cxnLst>
              <a:rect l="0" t="0" r="r" b="b"/>
              <a:pathLst>
                <a:path w="9491" h="10955" extrusionOk="0">
                  <a:moveTo>
                    <a:pt x="5192" y="382"/>
                  </a:moveTo>
                  <a:lnTo>
                    <a:pt x="6490" y="1679"/>
                  </a:lnTo>
                  <a:lnTo>
                    <a:pt x="3906" y="1679"/>
                  </a:lnTo>
                  <a:lnTo>
                    <a:pt x="5192" y="382"/>
                  </a:lnTo>
                  <a:close/>
                  <a:moveTo>
                    <a:pt x="5186" y="1"/>
                  </a:moveTo>
                  <a:cubicBezTo>
                    <a:pt x="5144" y="1"/>
                    <a:pt x="5103" y="13"/>
                    <a:pt x="5073" y="36"/>
                  </a:cubicBezTo>
                  <a:lnTo>
                    <a:pt x="3442" y="1679"/>
                  </a:lnTo>
                  <a:lnTo>
                    <a:pt x="870" y="1679"/>
                  </a:lnTo>
                  <a:cubicBezTo>
                    <a:pt x="775" y="1679"/>
                    <a:pt x="703" y="1751"/>
                    <a:pt x="703" y="1846"/>
                  </a:cubicBezTo>
                  <a:lnTo>
                    <a:pt x="703" y="4501"/>
                  </a:lnTo>
                  <a:lnTo>
                    <a:pt x="168" y="4501"/>
                  </a:lnTo>
                  <a:cubicBezTo>
                    <a:pt x="72" y="4501"/>
                    <a:pt x="1" y="4585"/>
                    <a:pt x="1" y="4668"/>
                  </a:cubicBezTo>
                  <a:lnTo>
                    <a:pt x="1" y="10788"/>
                  </a:lnTo>
                  <a:cubicBezTo>
                    <a:pt x="1" y="10883"/>
                    <a:pt x="72" y="10954"/>
                    <a:pt x="168" y="10954"/>
                  </a:cubicBezTo>
                  <a:lnTo>
                    <a:pt x="1846" y="10954"/>
                  </a:lnTo>
                  <a:cubicBezTo>
                    <a:pt x="1942" y="10954"/>
                    <a:pt x="2013" y="10883"/>
                    <a:pt x="2013" y="10788"/>
                  </a:cubicBezTo>
                  <a:cubicBezTo>
                    <a:pt x="2013" y="10704"/>
                    <a:pt x="1942" y="10621"/>
                    <a:pt x="1846" y="10621"/>
                  </a:cubicBezTo>
                  <a:lnTo>
                    <a:pt x="334" y="10621"/>
                  </a:lnTo>
                  <a:lnTo>
                    <a:pt x="334" y="4989"/>
                  </a:lnTo>
                  <a:lnTo>
                    <a:pt x="1084" y="5537"/>
                  </a:lnTo>
                  <a:cubicBezTo>
                    <a:pt x="1115" y="5554"/>
                    <a:pt x="1147" y="5562"/>
                    <a:pt x="1178" y="5562"/>
                  </a:cubicBezTo>
                  <a:cubicBezTo>
                    <a:pt x="1231" y="5562"/>
                    <a:pt x="1280" y="5539"/>
                    <a:pt x="1311" y="5501"/>
                  </a:cubicBezTo>
                  <a:cubicBezTo>
                    <a:pt x="1358" y="5430"/>
                    <a:pt x="1346" y="5323"/>
                    <a:pt x="1275" y="5287"/>
                  </a:cubicBezTo>
                  <a:lnTo>
                    <a:pt x="1049" y="5096"/>
                  </a:lnTo>
                  <a:lnTo>
                    <a:pt x="1049" y="4692"/>
                  </a:lnTo>
                  <a:lnTo>
                    <a:pt x="1049" y="4668"/>
                  </a:lnTo>
                  <a:lnTo>
                    <a:pt x="1049" y="4656"/>
                  </a:lnTo>
                  <a:lnTo>
                    <a:pt x="1049" y="2013"/>
                  </a:lnTo>
                  <a:lnTo>
                    <a:pt x="9169" y="2013"/>
                  </a:lnTo>
                  <a:lnTo>
                    <a:pt x="9169" y="2620"/>
                  </a:lnTo>
                  <a:cubicBezTo>
                    <a:pt x="9169" y="2703"/>
                    <a:pt x="9240" y="2787"/>
                    <a:pt x="9335" y="2787"/>
                  </a:cubicBezTo>
                  <a:cubicBezTo>
                    <a:pt x="9419" y="2787"/>
                    <a:pt x="9490" y="2703"/>
                    <a:pt x="9490" y="2620"/>
                  </a:cubicBezTo>
                  <a:lnTo>
                    <a:pt x="9490" y="1846"/>
                  </a:lnTo>
                  <a:cubicBezTo>
                    <a:pt x="9466" y="1751"/>
                    <a:pt x="9395" y="1679"/>
                    <a:pt x="9300" y="1679"/>
                  </a:cubicBezTo>
                  <a:lnTo>
                    <a:pt x="6930" y="1679"/>
                  </a:lnTo>
                  <a:lnTo>
                    <a:pt x="5299" y="36"/>
                  </a:lnTo>
                  <a:cubicBezTo>
                    <a:pt x="5269" y="13"/>
                    <a:pt x="5228" y="1"/>
                    <a:pt x="5186" y="1"/>
                  </a:cubicBezTo>
                  <a:close/>
                </a:path>
              </a:pathLst>
            </a:custGeom>
            <a:solidFill>
              <a:srgbClr val="657E9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121900" tIns="121900" rIns="121900" bIns="121900" anchor="ctr"/>
            <a:lstStyle/>
            <a:p>
              <a:endParaRPr lang="en-US"/>
            </a:p>
          </p:txBody>
        </p:sp>
        <p:sp>
          <p:nvSpPr>
            <p:cNvPr id="100364" name="Google Shape;10056;p55">
              <a:extLst>
                <a:ext uri="{FF2B5EF4-FFF2-40B4-BE49-F238E27FC236}">
                  <a16:creationId xmlns:a16="http://schemas.microsoft.com/office/drawing/2014/main" id="{2FE53FA9-E27C-A848-8040-F43988DF5DA2}"/>
                </a:ext>
              </a:extLst>
            </p:cNvPr>
            <p:cNvSpPr>
              <a:spLocks/>
            </p:cNvSpPr>
            <p:nvPr/>
          </p:nvSpPr>
          <p:spPr bwMode="auto">
            <a:xfrm>
              <a:off x="6954883" y="3306382"/>
              <a:ext cx="42012" cy="41980"/>
            </a:xfrm>
            <a:custGeom>
              <a:avLst/>
              <a:gdLst>
                <a:gd name="T0" fmla="*/ 2147483646 w 1323"/>
                <a:gd name="T1" fmla="*/ 2147483646 h 1322"/>
                <a:gd name="T2" fmla="*/ 2147483646 w 1323"/>
                <a:gd name="T3" fmla="*/ 2147483646 h 1322"/>
                <a:gd name="T4" fmla="*/ 2147483646 w 1323"/>
                <a:gd name="T5" fmla="*/ 2147483646 h 1322"/>
                <a:gd name="T6" fmla="*/ 2147483646 w 1323"/>
                <a:gd name="T7" fmla="*/ 2147483646 h 1322"/>
                <a:gd name="T8" fmla="*/ 2147483646 w 1323"/>
                <a:gd name="T9" fmla="*/ 2147483646 h 1322"/>
                <a:gd name="T10" fmla="*/ 2147483646 w 1323"/>
                <a:gd name="T11" fmla="*/ 0 h 1322"/>
                <a:gd name="T12" fmla="*/ 2147483646 w 1323"/>
                <a:gd name="T13" fmla="*/ 2147483646 h 1322"/>
                <a:gd name="T14" fmla="*/ 2147483646 w 1323"/>
                <a:gd name="T15" fmla="*/ 2147483646 h 1322"/>
                <a:gd name="T16" fmla="*/ 2147483646 w 1323"/>
                <a:gd name="T17" fmla="*/ 2147483646 h 1322"/>
                <a:gd name="T18" fmla="*/ 2147483646 w 1323"/>
                <a:gd name="T19" fmla="*/ 2147483646 h 1322"/>
                <a:gd name="T20" fmla="*/ 2147483646 w 1323"/>
                <a:gd name="T21" fmla="*/ 2147483646 h 1322"/>
                <a:gd name="T22" fmla="*/ 2147483646 w 1323"/>
                <a:gd name="T23" fmla="*/ 2147483646 h 1322"/>
                <a:gd name="T24" fmla="*/ 2147483646 w 1323"/>
                <a:gd name="T25" fmla="*/ 0 h 1322"/>
                <a:gd name="T26" fmla="*/ 2147483646 w 1323"/>
                <a:gd name="T27" fmla="*/ 0 h 1322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</a:gdLst>
              <a:ahLst/>
              <a:cxnLst>
                <a:cxn ang="T28">
                  <a:pos x="T0" y="T1"/>
                </a:cxn>
                <a:cxn ang="T29">
                  <a:pos x="T2" y="T3"/>
                </a:cxn>
                <a:cxn ang="T30">
                  <a:pos x="T4" y="T5"/>
                </a:cxn>
                <a:cxn ang="T31">
                  <a:pos x="T6" y="T7"/>
                </a:cxn>
                <a:cxn ang="T32">
                  <a:pos x="T8" y="T9"/>
                </a:cxn>
                <a:cxn ang="T33">
                  <a:pos x="T10" y="T11"/>
                </a:cxn>
                <a:cxn ang="T34">
                  <a:pos x="T12" y="T13"/>
                </a:cxn>
                <a:cxn ang="T35">
                  <a:pos x="T14" y="T15"/>
                </a:cxn>
                <a:cxn ang="T36">
                  <a:pos x="T16" y="T17"/>
                </a:cxn>
                <a:cxn ang="T37">
                  <a:pos x="T18" y="T19"/>
                </a:cxn>
                <a:cxn ang="T38">
                  <a:pos x="T20" y="T21"/>
                </a:cxn>
                <a:cxn ang="T39">
                  <a:pos x="T22" y="T23"/>
                </a:cxn>
                <a:cxn ang="T40">
                  <a:pos x="T24" y="T25"/>
                </a:cxn>
                <a:cxn ang="T41">
                  <a:pos x="T26" y="T27"/>
                </a:cxn>
              </a:cxnLst>
              <a:rect l="0" t="0" r="r" b="b"/>
              <a:pathLst>
                <a:path w="1323" h="1322" extrusionOk="0">
                  <a:moveTo>
                    <a:pt x="1001" y="322"/>
                  </a:moveTo>
                  <a:lnTo>
                    <a:pt x="1001" y="988"/>
                  </a:lnTo>
                  <a:lnTo>
                    <a:pt x="322" y="988"/>
                  </a:lnTo>
                  <a:lnTo>
                    <a:pt x="322" y="322"/>
                  </a:lnTo>
                  <a:lnTo>
                    <a:pt x="1001" y="322"/>
                  </a:lnTo>
                  <a:close/>
                  <a:moveTo>
                    <a:pt x="167" y="0"/>
                  </a:moveTo>
                  <a:cubicBezTo>
                    <a:pt x="72" y="0"/>
                    <a:pt x="1" y="72"/>
                    <a:pt x="1" y="155"/>
                  </a:cubicBezTo>
                  <a:lnTo>
                    <a:pt x="1" y="1155"/>
                  </a:lnTo>
                  <a:cubicBezTo>
                    <a:pt x="1" y="1250"/>
                    <a:pt x="72" y="1322"/>
                    <a:pt x="167" y="1322"/>
                  </a:cubicBezTo>
                  <a:lnTo>
                    <a:pt x="1155" y="1322"/>
                  </a:lnTo>
                  <a:cubicBezTo>
                    <a:pt x="1251" y="1322"/>
                    <a:pt x="1322" y="1250"/>
                    <a:pt x="1322" y="1155"/>
                  </a:cubicBezTo>
                  <a:lnTo>
                    <a:pt x="1322" y="155"/>
                  </a:lnTo>
                  <a:cubicBezTo>
                    <a:pt x="1310" y="72"/>
                    <a:pt x="1239" y="0"/>
                    <a:pt x="1155" y="0"/>
                  </a:cubicBezTo>
                  <a:lnTo>
                    <a:pt x="167" y="0"/>
                  </a:lnTo>
                  <a:close/>
                </a:path>
              </a:pathLst>
            </a:custGeom>
            <a:solidFill>
              <a:srgbClr val="657E9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121900" tIns="121900" rIns="121900" bIns="121900" anchor="ctr"/>
            <a:lstStyle/>
            <a:p>
              <a:endParaRPr lang="en-US"/>
            </a:p>
          </p:txBody>
        </p:sp>
        <p:sp>
          <p:nvSpPr>
            <p:cNvPr id="100365" name="Google Shape;10057;p55">
              <a:extLst>
                <a:ext uri="{FF2B5EF4-FFF2-40B4-BE49-F238E27FC236}">
                  <a16:creationId xmlns:a16="http://schemas.microsoft.com/office/drawing/2014/main" id="{7B434268-A3F3-FC4C-A375-3726E9EBA0F4}"/>
                </a:ext>
              </a:extLst>
            </p:cNvPr>
            <p:cNvSpPr>
              <a:spLocks/>
            </p:cNvSpPr>
            <p:nvPr/>
          </p:nvSpPr>
          <p:spPr bwMode="auto">
            <a:xfrm>
              <a:off x="7013122" y="3306382"/>
              <a:ext cx="32168" cy="10225"/>
            </a:xfrm>
            <a:custGeom>
              <a:avLst/>
              <a:gdLst>
                <a:gd name="T0" fmla="*/ 2147483646 w 1013"/>
                <a:gd name="T1" fmla="*/ 0 h 322"/>
                <a:gd name="T2" fmla="*/ 0 w 1013"/>
                <a:gd name="T3" fmla="*/ 2147483646 h 322"/>
                <a:gd name="T4" fmla="*/ 2147483646 w 1013"/>
                <a:gd name="T5" fmla="*/ 2147483646 h 322"/>
                <a:gd name="T6" fmla="*/ 2147483646 w 1013"/>
                <a:gd name="T7" fmla="*/ 2147483646 h 322"/>
                <a:gd name="T8" fmla="*/ 2147483646 w 1013"/>
                <a:gd name="T9" fmla="*/ 2147483646 h 322"/>
                <a:gd name="T10" fmla="*/ 2147483646 w 1013"/>
                <a:gd name="T11" fmla="*/ 0 h 322"/>
                <a:gd name="T12" fmla="*/ 2147483646 w 1013"/>
                <a:gd name="T13" fmla="*/ 0 h 322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1013" h="322" extrusionOk="0">
                  <a:moveTo>
                    <a:pt x="155" y="0"/>
                  </a:moveTo>
                  <a:cubicBezTo>
                    <a:pt x="72" y="0"/>
                    <a:pt x="0" y="72"/>
                    <a:pt x="0" y="155"/>
                  </a:cubicBezTo>
                  <a:cubicBezTo>
                    <a:pt x="0" y="250"/>
                    <a:pt x="72" y="322"/>
                    <a:pt x="155" y="322"/>
                  </a:cubicBezTo>
                  <a:lnTo>
                    <a:pt x="845" y="322"/>
                  </a:lnTo>
                  <a:cubicBezTo>
                    <a:pt x="929" y="322"/>
                    <a:pt x="1012" y="250"/>
                    <a:pt x="1012" y="155"/>
                  </a:cubicBezTo>
                  <a:cubicBezTo>
                    <a:pt x="1012" y="72"/>
                    <a:pt x="929" y="0"/>
                    <a:pt x="845" y="0"/>
                  </a:cubicBezTo>
                  <a:lnTo>
                    <a:pt x="155" y="0"/>
                  </a:lnTo>
                  <a:close/>
                </a:path>
              </a:pathLst>
            </a:custGeom>
            <a:solidFill>
              <a:srgbClr val="657E9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121900" tIns="121900" rIns="121900" bIns="121900" anchor="ctr"/>
            <a:lstStyle/>
            <a:p>
              <a:endParaRPr lang="en-US"/>
            </a:p>
          </p:txBody>
        </p:sp>
        <p:sp>
          <p:nvSpPr>
            <p:cNvPr id="100366" name="Google Shape;10058;p55">
              <a:extLst>
                <a:ext uri="{FF2B5EF4-FFF2-40B4-BE49-F238E27FC236}">
                  <a16:creationId xmlns:a16="http://schemas.microsoft.com/office/drawing/2014/main" id="{2A11071E-C7E4-9143-8215-F7B3B9AAF1F7}"/>
                </a:ext>
              </a:extLst>
            </p:cNvPr>
            <p:cNvSpPr>
              <a:spLocks/>
            </p:cNvSpPr>
            <p:nvPr/>
          </p:nvSpPr>
          <p:spPr bwMode="auto">
            <a:xfrm>
              <a:off x="7013471" y="3333596"/>
              <a:ext cx="105903" cy="10606"/>
            </a:xfrm>
            <a:custGeom>
              <a:avLst/>
              <a:gdLst>
                <a:gd name="T0" fmla="*/ 2147483646 w 3335"/>
                <a:gd name="T1" fmla="*/ 0 h 334"/>
                <a:gd name="T2" fmla="*/ 2147483646 w 3335"/>
                <a:gd name="T3" fmla="*/ 2147483646 h 334"/>
                <a:gd name="T4" fmla="*/ 2147483646 w 3335"/>
                <a:gd name="T5" fmla="*/ 2147483646 h 334"/>
                <a:gd name="T6" fmla="*/ 2147483646 w 3335"/>
                <a:gd name="T7" fmla="*/ 2147483646 h 334"/>
                <a:gd name="T8" fmla="*/ 2147483646 w 3335"/>
                <a:gd name="T9" fmla="*/ 2147483646 h 334"/>
                <a:gd name="T10" fmla="*/ 2147483646 w 3335"/>
                <a:gd name="T11" fmla="*/ 0 h 334"/>
                <a:gd name="T12" fmla="*/ 2147483646 w 3335"/>
                <a:gd name="T13" fmla="*/ 0 h 334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3335" h="334" extrusionOk="0">
                  <a:moveTo>
                    <a:pt x="168" y="0"/>
                  </a:moveTo>
                  <a:cubicBezTo>
                    <a:pt x="72" y="0"/>
                    <a:pt x="1" y="72"/>
                    <a:pt x="1" y="167"/>
                  </a:cubicBezTo>
                  <a:cubicBezTo>
                    <a:pt x="1" y="250"/>
                    <a:pt x="72" y="334"/>
                    <a:pt x="168" y="334"/>
                  </a:cubicBezTo>
                  <a:lnTo>
                    <a:pt x="3168" y="334"/>
                  </a:lnTo>
                  <a:cubicBezTo>
                    <a:pt x="3251" y="334"/>
                    <a:pt x="3335" y="250"/>
                    <a:pt x="3335" y="167"/>
                  </a:cubicBezTo>
                  <a:cubicBezTo>
                    <a:pt x="3335" y="60"/>
                    <a:pt x="3263" y="0"/>
                    <a:pt x="3168" y="0"/>
                  </a:cubicBezTo>
                  <a:lnTo>
                    <a:pt x="168" y="0"/>
                  </a:lnTo>
                  <a:close/>
                </a:path>
              </a:pathLst>
            </a:custGeom>
            <a:solidFill>
              <a:srgbClr val="657E9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121900" tIns="121900" rIns="121900" bIns="121900" anchor="ctr"/>
            <a:lstStyle/>
            <a:p>
              <a:endParaRPr lang="en-US"/>
            </a:p>
          </p:txBody>
        </p:sp>
        <p:sp>
          <p:nvSpPr>
            <p:cNvPr id="100367" name="Google Shape;10059;p55">
              <a:extLst>
                <a:ext uri="{FF2B5EF4-FFF2-40B4-BE49-F238E27FC236}">
                  <a16:creationId xmlns:a16="http://schemas.microsoft.com/office/drawing/2014/main" id="{9D5EBDFD-D772-9342-8A75-EFC08C074B86}"/>
                </a:ext>
              </a:extLst>
            </p:cNvPr>
            <p:cNvSpPr>
              <a:spLocks/>
            </p:cNvSpPr>
            <p:nvPr/>
          </p:nvSpPr>
          <p:spPr bwMode="auto">
            <a:xfrm>
              <a:off x="6966982" y="3375576"/>
              <a:ext cx="63923" cy="10606"/>
            </a:xfrm>
            <a:custGeom>
              <a:avLst/>
              <a:gdLst>
                <a:gd name="T0" fmla="*/ 2147483646 w 2013"/>
                <a:gd name="T1" fmla="*/ 0 h 334"/>
                <a:gd name="T2" fmla="*/ 2147483646 w 2013"/>
                <a:gd name="T3" fmla="*/ 2147483646 h 334"/>
                <a:gd name="T4" fmla="*/ 2147483646 w 2013"/>
                <a:gd name="T5" fmla="*/ 2147483646 h 334"/>
                <a:gd name="T6" fmla="*/ 2147483646 w 2013"/>
                <a:gd name="T7" fmla="*/ 2147483646 h 334"/>
                <a:gd name="T8" fmla="*/ 2147483646 w 2013"/>
                <a:gd name="T9" fmla="*/ 2147483646 h 334"/>
                <a:gd name="T10" fmla="*/ 2147483646 w 2013"/>
                <a:gd name="T11" fmla="*/ 0 h 334"/>
                <a:gd name="T12" fmla="*/ 2147483646 w 2013"/>
                <a:gd name="T13" fmla="*/ 0 h 334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2013" h="334" extrusionOk="0">
                  <a:moveTo>
                    <a:pt x="167" y="0"/>
                  </a:moveTo>
                  <a:cubicBezTo>
                    <a:pt x="84" y="0"/>
                    <a:pt x="1" y="71"/>
                    <a:pt x="1" y="167"/>
                  </a:cubicBezTo>
                  <a:cubicBezTo>
                    <a:pt x="1" y="262"/>
                    <a:pt x="84" y="333"/>
                    <a:pt x="167" y="333"/>
                  </a:cubicBezTo>
                  <a:lnTo>
                    <a:pt x="1846" y="333"/>
                  </a:lnTo>
                  <a:cubicBezTo>
                    <a:pt x="1941" y="333"/>
                    <a:pt x="2013" y="262"/>
                    <a:pt x="2013" y="167"/>
                  </a:cubicBezTo>
                  <a:cubicBezTo>
                    <a:pt x="2013" y="71"/>
                    <a:pt x="1941" y="0"/>
                    <a:pt x="1846" y="0"/>
                  </a:cubicBezTo>
                  <a:lnTo>
                    <a:pt x="167" y="0"/>
                  </a:lnTo>
                  <a:close/>
                </a:path>
              </a:pathLst>
            </a:custGeom>
            <a:solidFill>
              <a:srgbClr val="657E9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121900" tIns="121900" rIns="121900" bIns="121900" anchor="ctr"/>
            <a:lstStyle/>
            <a:p>
              <a:endParaRPr lang="en-US"/>
            </a:p>
          </p:txBody>
        </p:sp>
        <p:sp>
          <p:nvSpPr>
            <p:cNvPr id="100368" name="Google Shape;10060;p55">
              <a:extLst>
                <a:ext uri="{FF2B5EF4-FFF2-40B4-BE49-F238E27FC236}">
                  <a16:creationId xmlns:a16="http://schemas.microsoft.com/office/drawing/2014/main" id="{A025D74D-6C97-4049-842A-B187E8A3E52D}"/>
                </a:ext>
              </a:extLst>
            </p:cNvPr>
            <p:cNvSpPr>
              <a:spLocks/>
            </p:cNvSpPr>
            <p:nvPr/>
          </p:nvSpPr>
          <p:spPr bwMode="auto">
            <a:xfrm>
              <a:off x="6928781" y="3524157"/>
              <a:ext cx="52237" cy="10225"/>
            </a:xfrm>
            <a:custGeom>
              <a:avLst/>
              <a:gdLst>
                <a:gd name="T0" fmla="*/ 2147483646 w 1645"/>
                <a:gd name="T1" fmla="*/ 0 h 322"/>
                <a:gd name="T2" fmla="*/ 2147483646 w 1645"/>
                <a:gd name="T3" fmla="*/ 2147483646 h 322"/>
                <a:gd name="T4" fmla="*/ 2147483646 w 1645"/>
                <a:gd name="T5" fmla="*/ 2147483646 h 322"/>
                <a:gd name="T6" fmla="*/ 2147483646 w 1645"/>
                <a:gd name="T7" fmla="*/ 2147483646 h 322"/>
                <a:gd name="T8" fmla="*/ 2147483646 w 1645"/>
                <a:gd name="T9" fmla="*/ 2147483646 h 322"/>
                <a:gd name="T10" fmla="*/ 2147483646 w 1645"/>
                <a:gd name="T11" fmla="*/ 0 h 322"/>
                <a:gd name="T12" fmla="*/ 2147483646 w 1645"/>
                <a:gd name="T13" fmla="*/ 0 h 322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1645" h="322" extrusionOk="0">
                  <a:moveTo>
                    <a:pt x="168" y="0"/>
                  </a:moveTo>
                  <a:cubicBezTo>
                    <a:pt x="72" y="0"/>
                    <a:pt x="1" y="72"/>
                    <a:pt x="1" y="167"/>
                  </a:cubicBezTo>
                  <a:cubicBezTo>
                    <a:pt x="1" y="250"/>
                    <a:pt x="72" y="322"/>
                    <a:pt x="168" y="322"/>
                  </a:cubicBezTo>
                  <a:lnTo>
                    <a:pt x="1477" y="322"/>
                  </a:lnTo>
                  <a:cubicBezTo>
                    <a:pt x="1561" y="322"/>
                    <a:pt x="1644" y="250"/>
                    <a:pt x="1644" y="167"/>
                  </a:cubicBezTo>
                  <a:cubicBezTo>
                    <a:pt x="1644" y="72"/>
                    <a:pt x="1561" y="0"/>
                    <a:pt x="1477" y="0"/>
                  </a:cubicBezTo>
                  <a:lnTo>
                    <a:pt x="168" y="0"/>
                  </a:lnTo>
                  <a:close/>
                </a:path>
              </a:pathLst>
            </a:custGeom>
            <a:solidFill>
              <a:srgbClr val="657E9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121900" tIns="121900" rIns="121900" bIns="121900" anchor="ctr"/>
            <a:lstStyle/>
            <a:p>
              <a:endParaRPr lang="en-US"/>
            </a:p>
          </p:txBody>
        </p:sp>
        <p:sp>
          <p:nvSpPr>
            <p:cNvPr id="100369" name="Google Shape;10061;p55">
              <a:extLst>
                <a:ext uri="{FF2B5EF4-FFF2-40B4-BE49-F238E27FC236}">
                  <a16:creationId xmlns:a16="http://schemas.microsoft.com/office/drawing/2014/main" id="{DCA2F1EA-DE1B-624C-BF24-8AACE0066448}"/>
                </a:ext>
              </a:extLst>
            </p:cNvPr>
            <p:cNvSpPr>
              <a:spLocks/>
            </p:cNvSpPr>
            <p:nvPr/>
          </p:nvSpPr>
          <p:spPr bwMode="auto">
            <a:xfrm>
              <a:off x="6945420" y="3314701"/>
              <a:ext cx="274141" cy="248800"/>
            </a:xfrm>
            <a:custGeom>
              <a:avLst/>
              <a:gdLst>
                <a:gd name="T0" fmla="*/ 2147483646 w 8633"/>
                <a:gd name="T1" fmla="*/ 2147483646 h 7835"/>
                <a:gd name="T2" fmla="*/ 2147483646 w 8633"/>
                <a:gd name="T3" fmla="*/ 2147483646 h 7835"/>
                <a:gd name="T4" fmla="*/ 2147483646 w 8633"/>
                <a:gd name="T5" fmla="*/ 2147483646 h 7835"/>
                <a:gd name="T6" fmla="*/ 2147483646 w 8633"/>
                <a:gd name="T7" fmla="*/ 2147483646 h 7835"/>
                <a:gd name="T8" fmla="*/ 2147483646 w 8633"/>
                <a:gd name="T9" fmla="*/ 2147483646 h 7835"/>
                <a:gd name="T10" fmla="*/ 2147483646 w 8633"/>
                <a:gd name="T11" fmla="*/ 2147483646 h 7835"/>
                <a:gd name="T12" fmla="*/ 2147483646 w 8633"/>
                <a:gd name="T13" fmla="*/ 2147483646 h 7835"/>
                <a:gd name="T14" fmla="*/ 2147483646 w 8633"/>
                <a:gd name="T15" fmla="*/ 2147483646 h 7835"/>
                <a:gd name="T16" fmla="*/ 2147483646 w 8633"/>
                <a:gd name="T17" fmla="*/ 2147483646 h 7835"/>
                <a:gd name="T18" fmla="*/ 2147483646 w 8633"/>
                <a:gd name="T19" fmla="*/ 2147483646 h 7835"/>
                <a:gd name="T20" fmla="*/ 2147483646 w 8633"/>
                <a:gd name="T21" fmla="*/ 2147483646 h 7835"/>
                <a:gd name="T22" fmla="*/ 2147483646 w 8633"/>
                <a:gd name="T23" fmla="*/ 2147483646 h 7835"/>
                <a:gd name="T24" fmla="*/ 2147483646 w 8633"/>
                <a:gd name="T25" fmla="*/ 2147483646 h 7835"/>
                <a:gd name="T26" fmla="*/ 2147483646 w 8633"/>
                <a:gd name="T27" fmla="*/ 2147483646 h 7835"/>
                <a:gd name="T28" fmla="*/ 2147483646 w 8633"/>
                <a:gd name="T29" fmla="*/ 0 h 7835"/>
                <a:gd name="T30" fmla="*/ 2147483646 w 8633"/>
                <a:gd name="T31" fmla="*/ 2147483646 h 7835"/>
                <a:gd name="T32" fmla="*/ 2147483646 w 8633"/>
                <a:gd name="T33" fmla="*/ 2147483646 h 7835"/>
                <a:gd name="T34" fmla="*/ 2147483646 w 8633"/>
                <a:gd name="T35" fmla="*/ 2147483646 h 7835"/>
                <a:gd name="T36" fmla="*/ 2147483646 w 8633"/>
                <a:gd name="T37" fmla="*/ 2147483646 h 7835"/>
                <a:gd name="T38" fmla="*/ 2147483646 w 8633"/>
                <a:gd name="T39" fmla="*/ 2147483646 h 7835"/>
                <a:gd name="T40" fmla="*/ 2147483646 w 8633"/>
                <a:gd name="T41" fmla="*/ 2147483646 h 7835"/>
                <a:gd name="T42" fmla="*/ 2147483646 w 8633"/>
                <a:gd name="T43" fmla="*/ 2147483646 h 7835"/>
                <a:gd name="T44" fmla="*/ 2147483646 w 8633"/>
                <a:gd name="T45" fmla="*/ 2147483646 h 7835"/>
                <a:gd name="T46" fmla="*/ 2147483646 w 8633"/>
                <a:gd name="T47" fmla="*/ 2147483646 h 7835"/>
                <a:gd name="T48" fmla="*/ 2147483646 w 8633"/>
                <a:gd name="T49" fmla="*/ 2147483646 h 7835"/>
                <a:gd name="T50" fmla="*/ 2147483646 w 8633"/>
                <a:gd name="T51" fmla="*/ 2147483646 h 7835"/>
                <a:gd name="T52" fmla="*/ 2147483646 w 8633"/>
                <a:gd name="T53" fmla="*/ 2147483646 h 7835"/>
                <a:gd name="T54" fmla="*/ 2147483646 w 8633"/>
                <a:gd name="T55" fmla="*/ 2147483646 h 7835"/>
                <a:gd name="T56" fmla="*/ 2147483646 w 8633"/>
                <a:gd name="T57" fmla="*/ 2147483646 h 7835"/>
                <a:gd name="T58" fmla="*/ 2147483646 w 8633"/>
                <a:gd name="T59" fmla="*/ 2147483646 h 7835"/>
                <a:gd name="T60" fmla="*/ 2147483646 w 8633"/>
                <a:gd name="T61" fmla="*/ 2147483646 h 7835"/>
                <a:gd name="T62" fmla="*/ 2147483646 w 8633"/>
                <a:gd name="T63" fmla="*/ 2147483646 h 7835"/>
                <a:gd name="T64" fmla="*/ 2147483646 w 8633"/>
                <a:gd name="T65" fmla="*/ 2147483646 h 7835"/>
                <a:gd name="T66" fmla="*/ 2147483646 w 8633"/>
                <a:gd name="T67" fmla="*/ 2147483646 h 7835"/>
                <a:gd name="T68" fmla="*/ 2147483646 w 8633"/>
                <a:gd name="T69" fmla="*/ 2147483646 h 7835"/>
                <a:gd name="T70" fmla="*/ 2147483646 w 8633"/>
                <a:gd name="T71" fmla="*/ 2147483646 h 7835"/>
                <a:gd name="T72" fmla="*/ 2147483646 w 8633"/>
                <a:gd name="T73" fmla="*/ 2147483646 h 7835"/>
                <a:gd name="T74" fmla="*/ 2147483646 w 8633"/>
                <a:gd name="T75" fmla="*/ 2147483646 h 7835"/>
                <a:gd name="T76" fmla="*/ 2147483646 w 8633"/>
                <a:gd name="T77" fmla="*/ 2147483646 h 7835"/>
                <a:gd name="T78" fmla="*/ 2147483646 w 8633"/>
                <a:gd name="T79" fmla="*/ 2147483646 h 7835"/>
                <a:gd name="T80" fmla="*/ 2147483646 w 8633"/>
                <a:gd name="T81" fmla="*/ 0 h 7835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</a:gdLst>
              <a:ahLst/>
              <a:cxnLst>
                <a:cxn ang="T82">
                  <a:pos x="T0" y="T1"/>
                </a:cxn>
                <a:cxn ang="T83">
                  <a:pos x="T2" y="T3"/>
                </a:cxn>
                <a:cxn ang="T84">
                  <a:pos x="T4" y="T5"/>
                </a:cxn>
                <a:cxn ang="T85">
                  <a:pos x="T6" y="T7"/>
                </a:cxn>
                <a:cxn ang="T86">
                  <a:pos x="T8" y="T9"/>
                </a:cxn>
                <a:cxn ang="T87">
                  <a:pos x="T10" y="T11"/>
                </a:cxn>
                <a:cxn ang="T88">
                  <a:pos x="T12" y="T13"/>
                </a:cxn>
                <a:cxn ang="T89">
                  <a:pos x="T14" y="T15"/>
                </a:cxn>
                <a:cxn ang="T90">
                  <a:pos x="T16" y="T17"/>
                </a:cxn>
                <a:cxn ang="T91">
                  <a:pos x="T18" y="T19"/>
                </a:cxn>
                <a:cxn ang="T92">
                  <a:pos x="T20" y="T21"/>
                </a:cxn>
                <a:cxn ang="T93">
                  <a:pos x="T22" y="T23"/>
                </a:cxn>
                <a:cxn ang="T94">
                  <a:pos x="T24" y="T25"/>
                </a:cxn>
                <a:cxn ang="T95">
                  <a:pos x="T26" y="T27"/>
                </a:cxn>
                <a:cxn ang="T96">
                  <a:pos x="T28" y="T29"/>
                </a:cxn>
                <a:cxn ang="T97">
                  <a:pos x="T30" y="T31"/>
                </a:cxn>
                <a:cxn ang="T98">
                  <a:pos x="T32" y="T33"/>
                </a:cxn>
                <a:cxn ang="T99">
                  <a:pos x="T34" y="T35"/>
                </a:cxn>
                <a:cxn ang="T100">
                  <a:pos x="T36" y="T37"/>
                </a:cxn>
                <a:cxn ang="T101">
                  <a:pos x="T38" y="T39"/>
                </a:cxn>
                <a:cxn ang="T102">
                  <a:pos x="T40" y="T41"/>
                </a:cxn>
                <a:cxn ang="T103">
                  <a:pos x="T42" y="T43"/>
                </a:cxn>
                <a:cxn ang="T104">
                  <a:pos x="T44" y="T45"/>
                </a:cxn>
                <a:cxn ang="T105">
                  <a:pos x="T46" y="T47"/>
                </a:cxn>
                <a:cxn ang="T106">
                  <a:pos x="T48" y="T49"/>
                </a:cxn>
                <a:cxn ang="T107">
                  <a:pos x="T50" y="T51"/>
                </a:cxn>
                <a:cxn ang="T108">
                  <a:pos x="T52" y="T53"/>
                </a:cxn>
                <a:cxn ang="T109">
                  <a:pos x="T54" y="T55"/>
                </a:cxn>
                <a:cxn ang="T110">
                  <a:pos x="T56" y="T57"/>
                </a:cxn>
                <a:cxn ang="T111">
                  <a:pos x="T58" y="T59"/>
                </a:cxn>
                <a:cxn ang="T112">
                  <a:pos x="T60" y="T61"/>
                </a:cxn>
                <a:cxn ang="T113">
                  <a:pos x="T62" y="T63"/>
                </a:cxn>
                <a:cxn ang="T114">
                  <a:pos x="T64" y="T65"/>
                </a:cxn>
                <a:cxn ang="T115">
                  <a:pos x="T66" y="T67"/>
                </a:cxn>
                <a:cxn ang="T116">
                  <a:pos x="T68" y="T69"/>
                </a:cxn>
                <a:cxn ang="T117">
                  <a:pos x="T70" y="T71"/>
                </a:cxn>
                <a:cxn ang="T118">
                  <a:pos x="T72" y="T73"/>
                </a:cxn>
                <a:cxn ang="T119">
                  <a:pos x="T74" y="T75"/>
                </a:cxn>
                <a:cxn ang="T120">
                  <a:pos x="T76" y="T77"/>
                </a:cxn>
                <a:cxn ang="T121">
                  <a:pos x="T78" y="T79"/>
                </a:cxn>
                <a:cxn ang="T122">
                  <a:pos x="T80" y="T81"/>
                </a:cxn>
              </a:cxnLst>
              <a:rect l="0" t="0" r="r" b="b"/>
              <a:pathLst>
                <a:path w="8633" h="7835" extrusionOk="0">
                  <a:moveTo>
                    <a:pt x="5835" y="3274"/>
                  </a:moveTo>
                  <a:lnTo>
                    <a:pt x="5323" y="3632"/>
                  </a:lnTo>
                  <a:lnTo>
                    <a:pt x="1787" y="3632"/>
                  </a:lnTo>
                  <a:lnTo>
                    <a:pt x="1275" y="3274"/>
                  </a:lnTo>
                  <a:lnTo>
                    <a:pt x="5835" y="3274"/>
                  </a:lnTo>
                  <a:close/>
                  <a:moveTo>
                    <a:pt x="4882" y="3965"/>
                  </a:moveTo>
                  <a:lnTo>
                    <a:pt x="4370" y="4322"/>
                  </a:lnTo>
                  <a:lnTo>
                    <a:pt x="2739" y="4322"/>
                  </a:lnTo>
                  <a:lnTo>
                    <a:pt x="2227" y="3965"/>
                  </a:lnTo>
                  <a:lnTo>
                    <a:pt x="4882" y="3965"/>
                  </a:lnTo>
                  <a:close/>
                  <a:moveTo>
                    <a:pt x="3930" y="4632"/>
                  </a:moveTo>
                  <a:lnTo>
                    <a:pt x="3561" y="4894"/>
                  </a:lnTo>
                  <a:lnTo>
                    <a:pt x="3180" y="4632"/>
                  </a:lnTo>
                  <a:lnTo>
                    <a:pt x="3930" y="4632"/>
                  </a:lnTo>
                  <a:close/>
                  <a:moveTo>
                    <a:pt x="7752" y="0"/>
                  </a:moveTo>
                  <a:cubicBezTo>
                    <a:pt x="7668" y="0"/>
                    <a:pt x="7585" y="72"/>
                    <a:pt x="7585" y="167"/>
                  </a:cubicBezTo>
                  <a:lnTo>
                    <a:pt x="7585" y="1560"/>
                  </a:lnTo>
                  <a:lnTo>
                    <a:pt x="7585" y="1977"/>
                  </a:lnTo>
                  <a:lnTo>
                    <a:pt x="6252" y="2929"/>
                  </a:lnTo>
                  <a:lnTo>
                    <a:pt x="799" y="2929"/>
                  </a:lnTo>
                  <a:lnTo>
                    <a:pt x="263" y="2548"/>
                  </a:lnTo>
                  <a:cubicBezTo>
                    <a:pt x="233" y="2528"/>
                    <a:pt x="197" y="2519"/>
                    <a:pt x="162" y="2519"/>
                  </a:cubicBezTo>
                  <a:cubicBezTo>
                    <a:pt x="114" y="2519"/>
                    <a:pt x="69" y="2537"/>
                    <a:pt x="48" y="2572"/>
                  </a:cubicBezTo>
                  <a:cubicBezTo>
                    <a:pt x="1" y="2643"/>
                    <a:pt x="13" y="2750"/>
                    <a:pt x="72" y="2798"/>
                  </a:cubicBezTo>
                  <a:lnTo>
                    <a:pt x="3442" y="5215"/>
                  </a:lnTo>
                  <a:cubicBezTo>
                    <a:pt x="3472" y="5233"/>
                    <a:pt x="3504" y="5242"/>
                    <a:pt x="3537" y="5242"/>
                  </a:cubicBezTo>
                  <a:cubicBezTo>
                    <a:pt x="3570" y="5242"/>
                    <a:pt x="3602" y="5233"/>
                    <a:pt x="3632" y="5215"/>
                  </a:cubicBezTo>
                  <a:lnTo>
                    <a:pt x="8300" y="1858"/>
                  </a:lnTo>
                  <a:lnTo>
                    <a:pt x="8300" y="7501"/>
                  </a:lnTo>
                  <a:lnTo>
                    <a:pt x="941" y="7501"/>
                  </a:lnTo>
                  <a:cubicBezTo>
                    <a:pt x="846" y="7501"/>
                    <a:pt x="775" y="7572"/>
                    <a:pt x="775" y="7668"/>
                  </a:cubicBezTo>
                  <a:cubicBezTo>
                    <a:pt x="775" y="7751"/>
                    <a:pt x="846" y="7834"/>
                    <a:pt x="941" y="7834"/>
                  </a:cubicBezTo>
                  <a:lnTo>
                    <a:pt x="8454" y="7834"/>
                  </a:lnTo>
                  <a:cubicBezTo>
                    <a:pt x="8538" y="7834"/>
                    <a:pt x="8621" y="7751"/>
                    <a:pt x="8621" y="7668"/>
                  </a:cubicBezTo>
                  <a:lnTo>
                    <a:pt x="8621" y="1548"/>
                  </a:lnTo>
                  <a:cubicBezTo>
                    <a:pt x="8625" y="1552"/>
                    <a:pt x="8628" y="1553"/>
                    <a:pt x="8629" y="1553"/>
                  </a:cubicBezTo>
                  <a:cubicBezTo>
                    <a:pt x="8633" y="1553"/>
                    <a:pt x="8633" y="1548"/>
                    <a:pt x="8633" y="1548"/>
                  </a:cubicBezTo>
                  <a:cubicBezTo>
                    <a:pt x="8621" y="1477"/>
                    <a:pt x="8561" y="1417"/>
                    <a:pt x="8466" y="1417"/>
                  </a:cubicBezTo>
                  <a:lnTo>
                    <a:pt x="7919" y="1417"/>
                  </a:lnTo>
                  <a:lnTo>
                    <a:pt x="7919" y="167"/>
                  </a:lnTo>
                  <a:cubicBezTo>
                    <a:pt x="7919" y="72"/>
                    <a:pt x="7847" y="0"/>
                    <a:pt x="7752" y="0"/>
                  </a:cubicBezTo>
                  <a:close/>
                </a:path>
              </a:pathLst>
            </a:custGeom>
            <a:solidFill>
              <a:srgbClr val="657E9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121900" tIns="121900" rIns="121900" bIns="121900" anchor="ctr"/>
            <a:lstStyle/>
            <a:p>
              <a:endParaRPr lang="en-US"/>
            </a:p>
          </p:txBody>
        </p:sp>
      </p:grpSp>
      <p:sp>
        <p:nvSpPr>
          <p:cNvPr id="100359" name="Google Shape;266;p35">
            <a:extLst>
              <a:ext uri="{FF2B5EF4-FFF2-40B4-BE49-F238E27FC236}">
                <a16:creationId xmlns:a16="http://schemas.microsoft.com/office/drawing/2014/main" id="{F9D4EFBB-5C3E-0C42-B352-913B26DC44F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07234" y="3179763"/>
            <a:ext cx="2324100" cy="358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21900" tIns="121900" rIns="121900" bIns="121900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Clr>
                <a:srgbClr val="274E13"/>
              </a:buClr>
              <a:buSzPts val="2800"/>
              <a:buNone/>
            </a:pPr>
            <a:r>
              <a:rPr lang="en-HK" altLang="en-US" sz="1600" b="1" dirty="0">
                <a:latin typeface="Poppins Medium" pitchFamily="2" charset="77"/>
                <a:ea typeface="Baskerville" panose="02020502070401020303" pitchFamily="18" charset="0"/>
                <a:cs typeface="Poppins Medium" pitchFamily="2" charset="77"/>
                <a:sym typeface="Playfair Display" pitchFamily="2" charset="77"/>
              </a:rPr>
              <a:t>May Wong</a:t>
            </a:r>
          </a:p>
        </p:txBody>
      </p:sp>
      <p:sp>
        <p:nvSpPr>
          <p:cNvPr id="100360" name="Google Shape;9991;p55">
            <a:extLst>
              <a:ext uri="{FF2B5EF4-FFF2-40B4-BE49-F238E27FC236}">
                <a16:creationId xmlns:a16="http://schemas.microsoft.com/office/drawing/2014/main" id="{AE661309-6834-F04D-B528-03907D7D8A00}"/>
              </a:ext>
            </a:extLst>
          </p:cNvPr>
          <p:cNvSpPr>
            <a:spLocks/>
          </p:cNvSpPr>
          <p:nvPr/>
        </p:nvSpPr>
        <p:spPr bwMode="auto">
          <a:xfrm>
            <a:off x="513597" y="4360863"/>
            <a:ext cx="227012" cy="242887"/>
          </a:xfrm>
          <a:custGeom>
            <a:avLst/>
            <a:gdLst>
              <a:gd name="T0" fmla="*/ 2147483646 w 10181"/>
              <a:gd name="T1" fmla="*/ 2147483646 h 10102"/>
              <a:gd name="T2" fmla="*/ 2147483646 w 10181"/>
              <a:gd name="T3" fmla="*/ 2147483646 h 10102"/>
              <a:gd name="T4" fmla="*/ 2147483646 w 10181"/>
              <a:gd name="T5" fmla="*/ 0 h 10102"/>
              <a:gd name="T6" fmla="*/ 2147483646 w 10181"/>
              <a:gd name="T7" fmla="*/ 2147483646 h 10102"/>
              <a:gd name="T8" fmla="*/ 2147483646 w 10181"/>
              <a:gd name="T9" fmla="*/ 2147483646 h 10102"/>
              <a:gd name="T10" fmla="*/ 2147483646 w 10181"/>
              <a:gd name="T11" fmla="*/ 2147483646 h 10102"/>
              <a:gd name="T12" fmla="*/ 2147483646 w 10181"/>
              <a:gd name="T13" fmla="*/ 2147483646 h 10102"/>
              <a:gd name="T14" fmla="*/ 2147483646 w 10181"/>
              <a:gd name="T15" fmla="*/ 2147483646 h 10102"/>
              <a:gd name="T16" fmla="*/ 2147483646 w 10181"/>
              <a:gd name="T17" fmla="*/ 2147483646 h 10102"/>
              <a:gd name="T18" fmla="*/ 2147483646 w 10181"/>
              <a:gd name="T19" fmla="*/ 2147483646 h 10102"/>
              <a:gd name="T20" fmla="*/ 2147483646 w 10181"/>
              <a:gd name="T21" fmla="*/ 2147483646 h 10102"/>
              <a:gd name="T22" fmla="*/ 2147483646 w 10181"/>
              <a:gd name="T23" fmla="*/ 2147483646 h 10102"/>
              <a:gd name="T24" fmla="*/ 2147483646 w 10181"/>
              <a:gd name="T25" fmla="*/ 2147483646 h 10102"/>
              <a:gd name="T26" fmla="*/ 2147483646 w 10181"/>
              <a:gd name="T27" fmla="*/ 2147483646 h 10102"/>
              <a:gd name="T28" fmla="*/ 2147483646 w 10181"/>
              <a:gd name="T29" fmla="*/ 2147483646 h 10102"/>
              <a:gd name="T30" fmla="*/ 2147483646 w 10181"/>
              <a:gd name="T31" fmla="*/ 2147483646 h 10102"/>
              <a:gd name="T32" fmla="*/ 2147483646 w 10181"/>
              <a:gd name="T33" fmla="*/ 2147483646 h 10102"/>
              <a:gd name="T34" fmla="*/ 2147483646 w 10181"/>
              <a:gd name="T35" fmla="*/ 2147483646 h 10102"/>
              <a:gd name="T36" fmla="*/ 2147483646 w 10181"/>
              <a:gd name="T37" fmla="*/ 2147483646 h 10102"/>
              <a:gd name="T38" fmla="*/ 2147483646 w 10181"/>
              <a:gd name="T39" fmla="*/ 2147483646 h 10102"/>
              <a:gd name="T40" fmla="*/ 2147483646 w 10181"/>
              <a:gd name="T41" fmla="*/ 2147483646 h 10102"/>
              <a:gd name="T42" fmla="*/ 2147483646 w 10181"/>
              <a:gd name="T43" fmla="*/ 2147483646 h 10102"/>
              <a:gd name="T44" fmla="*/ 2147483646 w 10181"/>
              <a:gd name="T45" fmla="*/ 2147483646 h 10102"/>
              <a:gd name="T46" fmla="*/ 2147483646 w 10181"/>
              <a:gd name="T47" fmla="*/ 2147483646 h 10102"/>
              <a:gd name="T48" fmla="*/ 2147483646 w 10181"/>
              <a:gd name="T49" fmla="*/ 2147483646 h 10102"/>
              <a:gd name="T50" fmla="*/ 2147483646 w 10181"/>
              <a:gd name="T51" fmla="*/ 2147483646 h 10102"/>
              <a:gd name="T52" fmla="*/ 2147483646 w 10181"/>
              <a:gd name="T53" fmla="*/ 2147483646 h 10102"/>
              <a:gd name="T54" fmla="*/ 2147483646 w 10181"/>
              <a:gd name="T55" fmla="*/ 2147483646 h 10102"/>
              <a:gd name="T56" fmla="*/ 2147483646 w 10181"/>
              <a:gd name="T57" fmla="*/ 2147483646 h 10102"/>
              <a:gd name="T58" fmla="*/ 2147483646 w 10181"/>
              <a:gd name="T59" fmla="*/ 2147483646 h 10102"/>
              <a:gd name="T60" fmla="*/ 2147483646 w 10181"/>
              <a:gd name="T61" fmla="*/ 2147483646 h 10102"/>
              <a:gd name="T62" fmla="*/ 2147483646 w 10181"/>
              <a:gd name="T63" fmla="*/ 2147483646 h 10102"/>
              <a:gd name="T64" fmla="*/ 2147483646 w 10181"/>
              <a:gd name="T65" fmla="*/ 2147483646 h 10102"/>
              <a:gd name="T66" fmla="*/ 2147483646 w 10181"/>
              <a:gd name="T67" fmla="*/ 2147483646 h 10102"/>
              <a:gd name="T68" fmla="*/ 2147483646 w 10181"/>
              <a:gd name="T69" fmla="*/ 2147483646 h 10102"/>
              <a:gd name="T70" fmla="*/ 2147483646 w 10181"/>
              <a:gd name="T71" fmla="*/ 2147483646 h 10102"/>
              <a:gd name="T72" fmla="*/ 2147483646 w 10181"/>
              <a:gd name="T73" fmla="*/ 2147483646 h 10102"/>
              <a:gd name="T74" fmla="*/ 2147483646 w 10181"/>
              <a:gd name="T75" fmla="*/ 2147483646 h 10102"/>
              <a:gd name="T76" fmla="*/ 2147483646 w 10181"/>
              <a:gd name="T77" fmla="*/ 2147483646 h 10102"/>
              <a:gd name="T78" fmla="*/ 2147483646 w 10181"/>
              <a:gd name="T79" fmla="*/ 2147483646 h 10102"/>
              <a:gd name="T80" fmla="*/ 2147483646 w 10181"/>
              <a:gd name="T81" fmla="*/ 0 h 10102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</a:gdLst>
            <a:ahLst/>
            <a:cxnLst>
              <a:cxn ang="T82">
                <a:pos x="T0" y="T1"/>
              </a:cxn>
              <a:cxn ang="T83">
                <a:pos x="T2" y="T3"/>
              </a:cxn>
              <a:cxn ang="T84">
                <a:pos x="T4" y="T5"/>
              </a:cxn>
              <a:cxn ang="T85">
                <a:pos x="T6" y="T7"/>
              </a:cxn>
              <a:cxn ang="T86">
                <a:pos x="T8" y="T9"/>
              </a:cxn>
              <a:cxn ang="T87">
                <a:pos x="T10" y="T11"/>
              </a:cxn>
              <a:cxn ang="T88">
                <a:pos x="T12" y="T13"/>
              </a:cxn>
              <a:cxn ang="T89">
                <a:pos x="T14" y="T15"/>
              </a:cxn>
              <a:cxn ang="T90">
                <a:pos x="T16" y="T17"/>
              </a:cxn>
              <a:cxn ang="T91">
                <a:pos x="T18" y="T19"/>
              </a:cxn>
              <a:cxn ang="T92">
                <a:pos x="T20" y="T21"/>
              </a:cxn>
              <a:cxn ang="T93">
                <a:pos x="T22" y="T23"/>
              </a:cxn>
              <a:cxn ang="T94">
                <a:pos x="T24" y="T25"/>
              </a:cxn>
              <a:cxn ang="T95">
                <a:pos x="T26" y="T27"/>
              </a:cxn>
              <a:cxn ang="T96">
                <a:pos x="T28" y="T29"/>
              </a:cxn>
              <a:cxn ang="T97">
                <a:pos x="T30" y="T31"/>
              </a:cxn>
              <a:cxn ang="T98">
                <a:pos x="T32" y="T33"/>
              </a:cxn>
              <a:cxn ang="T99">
                <a:pos x="T34" y="T35"/>
              </a:cxn>
              <a:cxn ang="T100">
                <a:pos x="T36" y="T37"/>
              </a:cxn>
              <a:cxn ang="T101">
                <a:pos x="T38" y="T39"/>
              </a:cxn>
              <a:cxn ang="T102">
                <a:pos x="T40" y="T41"/>
              </a:cxn>
              <a:cxn ang="T103">
                <a:pos x="T42" y="T43"/>
              </a:cxn>
              <a:cxn ang="T104">
                <a:pos x="T44" y="T45"/>
              </a:cxn>
              <a:cxn ang="T105">
                <a:pos x="T46" y="T47"/>
              </a:cxn>
              <a:cxn ang="T106">
                <a:pos x="T48" y="T49"/>
              </a:cxn>
              <a:cxn ang="T107">
                <a:pos x="T50" y="T51"/>
              </a:cxn>
              <a:cxn ang="T108">
                <a:pos x="T52" y="T53"/>
              </a:cxn>
              <a:cxn ang="T109">
                <a:pos x="T54" y="T55"/>
              </a:cxn>
              <a:cxn ang="T110">
                <a:pos x="T56" y="T57"/>
              </a:cxn>
              <a:cxn ang="T111">
                <a:pos x="T58" y="T59"/>
              </a:cxn>
              <a:cxn ang="T112">
                <a:pos x="T60" y="T61"/>
              </a:cxn>
              <a:cxn ang="T113">
                <a:pos x="T62" y="T63"/>
              </a:cxn>
              <a:cxn ang="T114">
                <a:pos x="T64" y="T65"/>
              </a:cxn>
              <a:cxn ang="T115">
                <a:pos x="T66" y="T67"/>
              </a:cxn>
              <a:cxn ang="T116">
                <a:pos x="T68" y="T69"/>
              </a:cxn>
              <a:cxn ang="T117">
                <a:pos x="T70" y="T71"/>
              </a:cxn>
              <a:cxn ang="T118">
                <a:pos x="T72" y="T73"/>
              </a:cxn>
              <a:cxn ang="T119">
                <a:pos x="T74" y="T75"/>
              </a:cxn>
              <a:cxn ang="T120">
                <a:pos x="T76" y="T77"/>
              </a:cxn>
              <a:cxn ang="T121">
                <a:pos x="T78" y="T79"/>
              </a:cxn>
              <a:cxn ang="T122">
                <a:pos x="T80" y="T81"/>
              </a:cxn>
            </a:cxnLst>
            <a:rect l="0" t="0" r="r" b="b"/>
            <a:pathLst>
              <a:path w="10181" h="10102" extrusionOk="0">
                <a:moveTo>
                  <a:pt x="2632" y="410"/>
                </a:moveTo>
                <a:lnTo>
                  <a:pt x="4085" y="2863"/>
                </a:lnTo>
                <a:lnTo>
                  <a:pt x="3311" y="3327"/>
                </a:lnTo>
                <a:lnTo>
                  <a:pt x="1858" y="874"/>
                </a:lnTo>
                <a:lnTo>
                  <a:pt x="2632" y="410"/>
                </a:lnTo>
                <a:close/>
                <a:moveTo>
                  <a:pt x="2715" y="0"/>
                </a:moveTo>
                <a:cubicBezTo>
                  <a:pt x="2684" y="0"/>
                  <a:pt x="2655" y="12"/>
                  <a:pt x="2620" y="29"/>
                </a:cubicBezTo>
                <a:lnTo>
                  <a:pt x="1537" y="660"/>
                </a:lnTo>
                <a:cubicBezTo>
                  <a:pt x="1442" y="708"/>
                  <a:pt x="1418" y="827"/>
                  <a:pt x="1477" y="922"/>
                </a:cubicBezTo>
                <a:lnTo>
                  <a:pt x="1573" y="1101"/>
                </a:lnTo>
                <a:lnTo>
                  <a:pt x="1132" y="1339"/>
                </a:lnTo>
                <a:cubicBezTo>
                  <a:pt x="668" y="1577"/>
                  <a:pt x="322" y="1993"/>
                  <a:pt x="168" y="2482"/>
                </a:cubicBezTo>
                <a:cubicBezTo>
                  <a:pt x="1" y="2982"/>
                  <a:pt x="49" y="3506"/>
                  <a:pt x="263" y="3982"/>
                </a:cubicBezTo>
                <a:cubicBezTo>
                  <a:pt x="489" y="4446"/>
                  <a:pt x="1180" y="5220"/>
                  <a:pt x="1692" y="5803"/>
                </a:cubicBezTo>
                <a:cubicBezTo>
                  <a:pt x="1727" y="5839"/>
                  <a:pt x="1787" y="5863"/>
                  <a:pt x="1835" y="5863"/>
                </a:cubicBezTo>
                <a:cubicBezTo>
                  <a:pt x="1870" y="5863"/>
                  <a:pt x="1918" y="5839"/>
                  <a:pt x="1954" y="5815"/>
                </a:cubicBezTo>
                <a:cubicBezTo>
                  <a:pt x="2025" y="5744"/>
                  <a:pt x="2025" y="5637"/>
                  <a:pt x="1965" y="5565"/>
                </a:cubicBezTo>
                <a:cubicBezTo>
                  <a:pt x="1251" y="4768"/>
                  <a:pt x="763" y="4149"/>
                  <a:pt x="596" y="3815"/>
                </a:cubicBezTo>
                <a:cubicBezTo>
                  <a:pt x="203" y="3029"/>
                  <a:pt x="525" y="2065"/>
                  <a:pt x="1299" y="1648"/>
                </a:cubicBezTo>
                <a:lnTo>
                  <a:pt x="1751" y="1410"/>
                </a:lnTo>
                <a:lnTo>
                  <a:pt x="2763" y="3125"/>
                </a:lnTo>
                <a:cubicBezTo>
                  <a:pt x="2668" y="3160"/>
                  <a:pt x="2573" y="3220"/>
                  <a:pt x="2501" y="3303"/>
                </a:cubicBezTo>
                <a:cubicBezTo>
                  <a:pt x="2096" y="3660"/>
                  <a:pt x="2037" y="4232"/>
                  <a:pt x="2346" y="4672"/>
                </a:cubicBezTo>
                <a:cubicBezTo>
                  <a:pt x="2513" y="4887"/>
                  <a:pt x="5299" y="7685"/>
                  <a:pt x="5525" y="7839"/>
                </a:cubicBezTo>
                <a:cubicBezTo>
                  <a:pt x="5704" y="7970"/>
                  <a:pt x="5906" y="8030"/>
                  <a:pt x="6133" y="8030"/>
                </a:cubicBezTo>
                <a:cubicBezTo>
                  <a:pt x="6418" y="8030"/>
                  <a:pt x="6692" y="7911"/>
                  <a:pt x="6907" y="7673"/>
                </a:cubicBezTo>
                <a:cubicBezTo>
                  <a:pt x="6978" y="7601"/>
                  <a:pt x="7038" y="7494"/>
                  <a:pt x="7085" y="7387"/>
                </a:cubicBezTo>
                <a:lnTo>
                  <a:pt x="8800" y="8399"/>
                </a:lnTo>
                <a:lnTo>
                  <a:pt x="8562" y="8863"/>
                </a:lnTo>
                <a:cubicBezTo>
                  <a:pt x="8267" y="9418"/>
                  <a:pt x="7695" y="9741"/>
                  <a:pt x="7107" y="9741"/>
                </a:cubicBezTo>
                <a:cubicBezTo>
                  <a:pt x="6862" y="9741"/>
                  <a:pt x="6614" y="9685"/>
                  <a:pt x="6383" y="9566"/>
                </a:cubicBezTo>
                <a:cubicBezTo>
                  <a:pt x="5764" y="9256"/>
                  <a:pt x="4097" y="7768"/>
                  <a:pt x="2513" y="6113"/>
                </a:cubicBezTo>
                <a:cubicBezTo>
                  <a:pt x="2477" y="6077"/>
                  <a:pt x="2433" y="6059"/>
                  <a:pt x="2388" y="6059"/>
                </a:cubicBezTo>
                <a:cubicBezTo>
                  <a:pt x="2344" y="6059"/>
                  <a:pt x="2299" y="6077"/>
                  <a:pt x="2263" y="6113"/>
                </a:cubicBezTo>
                <a:cubicBezTo>
                  <a:pt x="2192" y="6184"/>
                  <a:pt x="2192" y="6292"/>
                  <a:pt x="2263" y="6363"/>
                </a:cubicBezTo>
                <a:cubicBezTo>
                  <a:pt x="3656" y="7839"/>
                  <a:pt x="5466" y="9518"/>
                  <a:pt x="6240" y="9887"/>
                </a:cubicBezTo>
                <a:cubicBezTo>
                  <a:pt x="6514" y="10030"/>
                  <a:pt x="6811" y="10102"/>
                  <a:pt x="7109" y="10102"/>
                </a:cubicBezTo>
                <a:cubicBezTo>
                  <a:pt x="7323" y="10102"/>
                  <a:pt x="7526" y="10066"/>
                  <a:pt x="7740" y="9994"/>
                </a:cubicBezTo>
                <a:cubicBezTo>
                  <a:pt x="8240" y="9828"/>
                  <a:pt x="8645" y="9494"/>
                  <a:pt x="8883" y="9030"/>
                </a:cubicBezTo>
                <a:lnTo>
                  <a:pt x="9121" y="8578"/>
                </a:lnTo>
                <a:lnTo>
                  <a:pt x="9300" y="8685"/>
                </a:lnTo>
                <a:cubicBezTo>
                  <a:pt x="9335" y="8697"/>
                  <a:pt x="9359" y="8721"/>
                  <a:pt x="9395" y="8721"/>
                </a:cubicBezTo>
                <a:cubicBezTo>
                  <a:pt x="9455" y="8721"/>
                  <a:pt x="9514" y="8685"/>
                  <a:pt x="9538" y="8625"/>
                </a:cubicBezTo>
                <a:lnTo>
                  <a:pt x="10181" y="7542"/>
                </a:lnTo>
                <a:cubicBezTo>
                  <a:pt x="10169" y="7494"/>
                  <a:pt x="10169" y="7447"/>
                  <a:pt x="10169" y="7411"/>
                </a:cubicBezTo>
                <a:cubicBezTo>
                  <a:pt x="10157" y="7363"/>
                  <a:pt x="10121" y="7316"/>
                  <a:pt x="10074" y="7304"/>
                </a:cubicBezTo>
                <a:lnTo>
                  <a:pt x="8871" y="6589"/>
                </a:lnTo>
                <a:cubicBezTo>
                  <a:pt x="8845" y="6574"/>
                  <a:pt x="8816" y="6568"/>
                  <a:pt x="8788" y="6568"/>
                </a:cubicBezTo>
                <a:cubicBezTo>
                  <a:pt x="8725" y="6568"/>
                  <a:pt x="8662" y="6600"/>
                  <a:pt x="8621" y="6649"/>
                </a:cubicBezTo>
                <a:cubicBezTo>
                  <a:pt x="8573" y="6732"/>
                  <a:pt x="8609" y="6839"/>
                  <a:pt x="8681" y="6899"/>
                </a:cubicBezTo>
                <a:lnTo>
                  <a:pt x="9740" y="7530"/>
                </a:lnTo>
                <a:lnTo>
                  <a:pt x="9276" y="8304"/>
                </a:lnTo>
                <a:lnTo>
                  <a:pt x="6823" y="6851"/>
                </a:lnTo>
                <a:lnTo>
                  <a:pt x="7276" y="6077"/>
                </a:lnTo>
                <a:lnTo>
                  <a:pt x="8038" y="6530"/>
                </a:lnTo>
                <a:cubicBezTo>
                  <a:pt x="8064" y="6545"/>
                  <a:pt x="8092" y="6551"/>
                  <a:pt x="8121" y="6551"/>
                </a:cubicBezTo>
                <a:cubicBezTo>
                  <a:pt x="8184" y="6551"/>
                  <a:pt x="8247" y="6519"/>
                  <a:pt x="8288" y="6470"/>
                </a:cubicBezTo>
                <a:cubicBezTo>
                  <a:pt x="8335" y="6375"/>
                  <a:pt x="8312" y="6280"/>
                  <a:pt x="8228" y="6220"/>
                </a:cubicBezTo>
                <a:lnTo>
                  <a:pt x="7311" y="5684"/>
                </a:lnTo>
                <a:cubicBezTo>
                  <a:pt x="7281" y="5662"/>
                  <a:pt x="7251" y="5653"/>
                  <a:pt x="7221" y="5653"/>
                </a:cubicBezTo>
                <a:cubicBezTo>
                  <a:pt x="7203" y="5653"/>
                  <a:pt x="7186" y="5656"/>
                  <a:pt x="7169" y="5661"/>
                </a:cubicBezTo>
                <a:cubicBezTo>
                  <a:pt x="7133" y="5684"/>
                  <a:pt x="7085" y="5708"/>
                  <a:pt x="7073" y="5756"/>
                </a:cubicBezTo>
                <a:lnTo>
                  <a:pt x="6430" y="6839"/>
                </a:lnTo>
                <a:cubicBezTo>
                  <a:pt x="6383" y="6935"/>
                  <a:pt x="6418" y="7030"/>
                  <a:pt x="6490" y="7089"/>
                </a:cubicBezTo>
                <a:lnTo>
                  <a:pt x="6728" y="7244"/>
                </a:lnTo>
                <a:lnTo>
                  <a:pt x="6716" y="7268"/>
                </a:lnTo>
                <a:cubicBezTo>
                  <a:pt x="6680" y="7351"/>
                  <a:pt x="6633" y="7411"/>
                  <a:pt x="6597" y="7470"/>
                </a:cubicBezTo>
                <a:cubicBezTo>
                  <a:pt x="6466" y="7615"/>
                  <a:pt x="6284" y="7692"/>
                  <a:pt x="6098" y="7692"/>
                </a:cubicBezTo>
                <a:cubicBezTo>
                  <a:pt x="5962" y="7692"/>
                  <a:pt x="5825" y="7651"/>
                  <a:pt x="5704" y="7566"/>
                </a:cubicBezTo>
                <a:cubicBezTo>
                  <a:pt x="5514" y="7423"/>
                  <a:pt x="2751" y="4672"/>
                  <a:pt x="2608" y="4470"/>
                </a:cubicBezTo>
                <a:cubicBezTo>
                  <a:pt x="2394" y="4196"/>
                  <a:pt x="2442" y="3815"/>
                  <a:pt x="2716" y="3577"/>
                </a:cubicBezTo>
                <a:cubicBezTo>
                  <a:pt x="2775" y="3541"/>
                  <a:pt x="2835" y="3494"/>
                  <a:pt x="2906" y="3458"/>
                </a:cubicBezTo>
                <a:lnTo>
                  <a:pt x="2930" y="3446"/>
                </a:lnTo>
                <a:lnTo>
                  <a:pt x="3085" y="3684"/>
                </a:lnTo>
                <a:cubicBezTo>
                  <a:pt x="3108" y="3744"/>
                  <a:pt x="3168" y="3779"/>
                  <a:pt x="3228" y="3779"/>
                </a:cubicBezTo>
                <a:cubicBezTo>
                  <a:pt x="3263" y="3779"/>
                  <a:pt x="3287" y="3756"/>
                  <a:pt x="3323" y="3744"/>
                </a:cubicBezTo>
                <a:lnTo>
                  <a:pt x="4406" y="3101"/>
                </a:lnTo>
                <a:cubicBezTo>
                  <a:pt x="4454" y="3077"/>
                  <a:pt x="4478" y="3041"/>
                  <a:pt x="4490" y="3006"/>
                </a:cubicBezTo>
                <a:cubicBezTo>
                  <a:pt x="4513" y="2958"/>
                  <a:pt x="4490" y="2910"/>
                  <a:pt x="4478" y="2863"/>
                </a:cubicBezTo>
                <a:lnTo>
                  <a:pt x="2858" y="100"/>
                </a:lnTo>
                <a:cubicBezTo>
                  <a:pt x="2823" y="53"/>
                  <a:pt x="2799" y="29"/>
                  <a:pt x="2751" y="5"/>
                </a:cubicBezTo>
                <a:cubicBezTo>
                  <a:pt x="2739" y="2"/>
                  <a:pt x="2727" y="0"/>
                  <a:pt x="2715" y="0"/>
                </a:cubicBezTo>
                <a:close/>
              </a:path>
            </a:pathLst>
          </a:custGeom>
          <a:solidFill>
            <a:srgbClr val="657E9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121900" tIns="121900" rIns="121900" bIns="121900" anchor="ctr"/>
          <a:lstStyle/>
          <a:p>
            <a:endParaRPr lang="en-US"/>
          </a:p>
        </p:txBody>
      </p:sp>
      <p:sp>
        <p:nvSpPr>
          <p:cNvPr id="100361" name="Google Shape;266;p35">
            <a:extLst>
              <a:ext uri="{FF2B5EF4-FFF2-40B4-BE49-F238E27FC236}">
                <a16:creationId xmlns:a16="http://schemas.microsoft.com/office/drawing/2014/main" id="{F4A494F5-F008-C64A-A7C9-F9FE341DCD3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46973" y="3725863"/>
            <a:ext cx="1976710" cy="295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21900" tIns="121900" rIns="121900" bIns="121900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Clr>
                <a:srgbClr val="274E13"/>
              </a:buClr>
              <a:buSzPts val="2800"/>
              <a:buNone/>
            </a:pPr>
            <a:r>
              <a:rPr lang="en-US" altLang="zh-TW" sz="1200" dirty="0">
                <a:latin typeface="Poppins Medium" pitchFamily="2" charset="77"/>
                <a:ea typeface="Baskerville" panose="02020502070401020303" pitchFamily="18" charset="0"/>
                <a:cs typeface="Poppins Medium" pitchFamily="2" charset="77"/>
                <a:sym typeface="Playfair Display" pitchFamily="2" charset="77"/>
              </a:rPr>
              <a:t>may@shltd.com</a:t>
            </a:r>
            <a:endParaRPr lang="en-HK" altLang="en-US" sz="1200" dirty="0">
              <a:latin typeface="Poppins Medium" pitchFamily="2" charset="77"/>
              <a:ea typeface="Baskerville" panose="02020502070401020303" pitchFamily="18" charset="0"/>
              <a:cs typeface="Poppins Medium" pitchFamily="2" charset="77"/>
              <a:sym typeface="Playfair Display" pitchFamily="2" charset="77"/>
            </a:endParaRPr>
          </a:p>
        </p:txBody>
      </p:sp>
      <p:sp>
        <p:nvSpPr>
          <p:cNvPr id="100362" name="Google Shape;266;p35">
            <a:extLst>
              <a:ext uri="{FF2B5EF4-FFF2-40B4-BE49-F238E27FC236}">
                <a16:creationId xmlns:a16="http://schemas.microsoft.com/office/drawing/2014/main" id="{A3206572-2243-C345-833A-B43D3C2BBD3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15222" y="4294188"/>
            <a:ext cx="1916112" cy="3095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21900" tIns="121900" rIns="121900" bIns="121900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Clr>
                <a:srgbClr val="274E13"/>
              </a:buClr>
              <a:buSzPts val="2800"/>
              <a:buNone/>
            </a:pPr>
            <a:r>
              <a:rPr lang="en-HK" altLang="en-US" sz="1200" dirty="0">
                <a:latin typeface="Poppins Medium" pitchFamily="2" charset="77"/>
                <a:ea typeface="Baskerville" panose="02020502070401020303" pitchFamily="18" charset="0"/>
                <a:cs typeface="Poppins Medium" pitchFamily="2" charset="77"/>
                <a:sym typeface="Playfair Display" pitchFamily="2" charset="77"/>
              </a:rPr>
              <a:t>+852 2212 8</a:t>
            </a:r>
            <a:r>
              <a:rPr lang="en-US" altLang="zh-TW" sz="1200" dirty="0">
                <a:latin typeface="Poppins Medium" pitchFamily="2" charset="77"/>
                <a:ea typeface="Baskerville" panose="02020502070401020303" pitchFamily="18" charset="0"/>
                <a:cs typeface="Poppins Medium" pitchFamily="2" charset="77"/>
                <a:sym typeface="Playfair Display" pitchFamily="2" charset="77"/>
              </a:rPr>
              <a:t>281</a:t>
            </a:r>
            <a:endParaRPr lang="en-HK" altLang="en-US" sz="1200" dirty="0">
              <a:latin typeface="Poppins Medium" pitchFamily="2" charset="77"/>
              <a:ea typeface="Baskerville" panose="02020502070401020303" pitchFamily="18" charset="0"/>
              <a:cs typeface="Poppins Medium" pitchFamily="2" charset="77"/>
              <a:sym typeface="Playfair Display" pitchFamily="2" charset="77"/>
            </a:endParaRPr>
          </a:p>
        </p:txBody>
      </p:sp>
      <p:grpSp>
        <p:nvGrpSpPr>
          <p:cNvPr id="105" name="Google Shape;10054;p55">
            <a:extLst>
              <a:ext uri="{FF2B5EF4-FFF2-40B4-BE49-F238E27FC236}">
                <a16:creationId xmlns:a16="http://schemas.microsoft.com/office/drawing/2014/main" id="{DEE17146-1473-9045-9E42-D21A28CC73EE}"/>
              </a:ext>
            </a:extLst>
          </p:cNvPr>
          <p:cNvGrpSpPr>
            <a:grpSpLocks/>
          </p:cNvGrpSpPr>
          <p:nvPr/>
        </p:nvGrpSpPr>
        <p:grpSpPr bwMode="auto">
          <a:xfrm>
            <a:off x="3367922" y="3783013"/>
            <a:ext cx="236538" cy="255587"/>
            <a:chOff x="6896644" y="3216007"/>
            <a:chExt cx="322917" cy="347876"/>
          </a:xfrm>
        </p:grpSpPr>
        <p:sp>
          <p:nvSpPr>
            <p:cNvPr id="108" name="Google Shape;10055;p55">
              <a:extLst>
                <a:ext uri="{FF2B5EF4-FFF2-40B4-BE49-F238E27FC236}">
                  <a16:creationId xmlns:a16="http://schemas.microsoft.com/office/drawing/2014/main" id="{A3F6CBC4-FD85-BB4D-8C4F-42AA1A141A4D}"/>
                </a:ext>
              </a:extLst>
            </p:cNvPr>
            <p:cNvSpPr>
              <a:spLocks/>
            </p:cNvSpPr>
            <p:nvPr/>
          </p:nvSpPr>
          <p:spPr bwMode="auto">
            <a:xfrm>
              <a:off x="6896644" y="3216007"/>
              <a:ext cx="301387" cy="347876"/>
            </a:xfrm>
            <a:custGeom>
              <a:avLst/>
              <a:gdLst>
                <a:gd name="T0" fmla="*/ 2147483646 w 9491"/>
                <a:gd name="T1" fmla="*/ 2147483646 h 10955"/>
                <a:gd name="T2" fmla="*/ 2147483646 w 9491"/>
                <a:gd name="T3" fmla="*/ 2147483646 h 10955"/>
                <a:gd name="T4" fmla="*/ 2147483646 w 9491"/>
                <a:gd name="T5" fmla="*/ 2147483646 h 10955"/>
                <a:gd name="T6" fmla="*/ 2147483646 w 9491"/>
                <a:gd name="T7" fmla="*/ 2147483646 h 10955"/>
                <a:gd name="T8" fmla="*/ 2147483646 w 9491"/>
                <a:gd name="T9" fmla="*/ 2147483646 h 10955"/>
                <a:gd name="T10" fmla="*/ 2147483646 w 9491"/>
                <a:gd name="T11" fmla="*/ 2147483646 h 10955"/>
                <a:gd name="T12" fmla="*/ 2147483646 w 9491"/>
                <a:gd name="T13" fmla="*/ 2147483646 h 10955"/>
                <a:gd name="T14" fmla="*/ 2147483646 w 9491"/>
                <a:gd name="T15" fmla="*/ 2147483646 h 10955"/>
                <a:gd name="T16" fmla="*/ 2147483646 w 9491"/>
                <a:gd name="T17" fmla="*/ 2147483646 h 10955"/>
                <a:gd name="T18" fmla="*/ 2147483646 w 9491"/>
                <a:gd name="T19" fmla="*/ 2147483646 h 10955"/>
                <a:gd name="T20" fmla="*/ 2147483646 w 9491"/>
                <a:gd name="T21" fmla="*/ 2147483646 h 10955"/>
                <a:gd name="T22" fmla="*/ 2147483646 w 9491"/>
                <a:gd name="T23" fmla="*/ 2147483646 h 10955"/>
                <a:gd name="T24" fmla="*/ 2147483646 w 9491"/>
                <a:gd name="T25" fmla="*/ 2147483646 h 10955"/>
                <a:gd name="T26" fmla="*/ 2147483646 w 9491"/>
                <a:gd name="T27" fmla="*/ 2147483646 h 10955"/>
                <a:gd name="T28" fmla="*/ 2147483646 w 9491"/>
                <a:gd name="T29" fmla="*/ 2147483646 h 10955"/>
                <a:gd name="T30" fmla="*/ 2147483646 w 9491"/>
                <a:gd name="T31" fmla="*/ 2147483646 h 10955"/>
                <a:gd name="T32" fmla="*/ 2147483646 w 9491"/>
                <a:gd name="T33" fmla="*/ 2147483646 h 10955"/>
                <a:gd name="T34" fmla="*/ 2147483646 w 9491"/>
                <a:gd name="T35" fmla="*/ 2147483646 h 10955"/>
                <a:gd name="T36" fmla="*/ 2147483646 w 9491"/>
                <a:gd name="T37" fmla="*/ 2147483646 h 10955"/>
                <a:gd name="T38" fmla="*/ 2147483646 w 9491"/>
                <a:gd name="T39" fmla="*/ 2147483646 h 10955"/>
                <a:gd name="T40" fmla="*/ 2147483646 w 9491"/>
                <a:gd name="T41" fmla="*/ 2147483646 h 10955"/>
                <a:gd name="T42" fmla="*/ 2147483646 w 9491"/>
                <a:gd name="T43" fmla="*/ 2147483646 h 10955"/>
                <a:gd name="T44" fmla="*/ 2147483646 w 9491"/>
                <a:gd name="T45" fmla="*/ 2147483646 h 10955"/>
                <a:gd name="T46" fmla="*/ 2147483646 w 9491"/>
                <a:gd name="T47" fmla="*/ 2147483646 h 10955"/>
                <a:gd name="T48" fmla="*/ 2147483646 w 9491"/>
                <a:gd name="T49" fmla="*/ 2147483646 h 10955"/>
                <a:gd name="T50" fmla="*/ 2147483646 w 9491"/>
                <a:gd name="T51" fmla="*/ 2147483646 h 10955"/>
                <a:gd name="T52" fmla="*/ 2147483646 w 9491"/>
                <a:gd name="T53" fmla="*/ 2147483646 h 10955"/>
                <a:gd name="T54" fmla="*/ 2147483646 w 9491"/>
                <a:gd name="T55" fmla="*/ 2147483646 h 10955"/>
                <a:gd name="T56" fmla="*/ 2147483646 w 9491"/>
                <a:gd name="T57" fmla="*/ 2147483646 h 10955"/>
                <a:gd name="T58" fmla="*/ 2147483646 w 9491"/>
                <a:gd name="T59" fmla="*/ 2147483646 h 10955"/>
                <a:gd name="T60" fmla="*/ 2147483646 w 9491"/>
                <a:gd name="T61" fmla="*/ 2147483646 h 10955"/>
                <a:gd name="T62" fmla="*/ 2147483646 w 9491"/>
                <a:gd name="T63" fmla="*/ 2147483646 h 10955"/>
                <a:gd name="T64" fmla="*/ 2147483646 w 9491"/>
                <a:gd name="T65" fmla="*/ 2147483646 h 10955"/>
                <a:gd name="T66" fmla="*/ 2147483646 w 9491"/>
                <a:gd name="T67" fmla="*/ 2147483646 h 10955"/>
                <a:gd name="T68" fmla="*/ 2147483646 w 9491"/>
                <a:gd name="T69" fmla="*/ 2147483646 h 10955"/>
                <a:gd name="T70" fmla="*/ 2147483646 w 9491"/>
                <a:gd name="T71" fmla="*/ 2147483646 h 10955"/>
                <a:gd name="T72" fmla="*/ 2147483646 w 9491"/>
                <a:gd name="T73" fmla="*/ 2147483646 h 10955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</a:gdLst>
              <a:ahLst/>
              <a:cxnLst>
                <a:cxn ang="T74">
                  <a:pos x="T0" y="T1"/>
                </a:cxn>
                <a:cxn ang="T75">
                  <a:pos x="T2" y="T3"/>
                </a:cxn>
                <a:cxn ang="T76">
                  <a:pos x="T4" y="T5"/>
                </a:cxn>
                <a:cxn ang="T77">
                  <a:pos x="T6" y="T7"/>
                </a:cxn>
                <a:cxn ang="T78">
                  <a:pos x="T8" y="T9"/>
                </a:cxn>
                <a:cxn ang="T79">
                  <a:pos x="T10" y="T11"/>
                </a:cxn>
                <a:cxn ang="T80">
                  <a:pos x="T12" y="T13"/>
                </a:cxn>
                <a:cxn ang="T81">
                  <a:pos x="T14" y="T15"/>
                </a:cxn>
                <a:cxn ang="T82">
                  <a:pos x="T16" y="T17"/>
                </a:cxn>
                <a:cxn ang="T83">
                  <a:pos x="T18" y="T19"/>
                </a:cxn>
                <a:cxn ang="T84">
                  <a:pos x="T20" y="T21"/>
                </a:cxn>
                <a:cxn ang="T85">
                  <a:pos x="T22" y="T23"/>
                </a:cxn>
                <a:cxn ang="T86">
                  <a:pos x="T24" y="T25"/>
                </a:cxn>
                <a:cxn ang="T87">
                  <a:pos x="T26" y="T27"/>
                </a:cxn>
                <a:cxn ang="T88">
                  <a:pos x="T28" y="T29"/>
                </a:cxn>
                <a:cxn ang="T89">
                  <a:pos x="T30" y="T31"/>
                </a:cxn>
                <a:cxn ang="T90">
                  <a:pos x="T32" y="T33"/>
                </a:cxn>
                <a:cxn ang="T91">
                  <a:pos x="T34" y="T35"/>
                </a:cxn>
                <a:cxn ang="T92">
                  <a:pos x="T36" y="T37"/>
                </a:cxn>
                <a:cxn ang="T93">
                  <a:pos x="T38" y="T39"/>
                </a:cxn>
                <a:cxn ang="T94">
                  <a:pos x="T40" y="T41"/>
                </a:cxn>
                <a:cxn ang="T95">
                  <a:pos x="T42" y="T43"/>
                </a:cxn>
                <a:cxn ang="T96">
                  <a:pos x="T44" y="T45"/>
                </a:cxn>
                <a:cxn ang="T97">
                  <a:pos x="T46" y="T47"/>
                </a:cxn>
                <a:cxn ang="T98">
                  <a:pos x="T48" y="T49"/>
                </a:cxn>
                <a:cxn ang="T99">
                  <a:pos x="T50" y="T51"/>
                </a:cxn>
                <a:cxn ang="T100">
                  <a:pos x="T52" y="T53"/>
                </a:cxn>
                <a:cxn ang="T101">
                  <a:pos x="T54" y="T55"/>
                </a:cxn>
                <a:cxn ang="T102">
                  <a:pos x="T56" y="T57"/>
                </a:cxn>
                <a:cxn ang="T103">
                  <a:pos x="T58" y="T59"/>
                </a:cxn>
                <a:cxn ang="T104">
                  <a:pos x="T60" y="T61"/>
                </a:cxn>
                <a:cxn ang="T105">
                  <a:pos x="T62" y="T63"/>
                </a:cxn>
                <a:cxn ang="T106">
                  <a:pos x="T64" y="T65"/>
                </a:cxn>
                <a:cxn ang="T107">
                  <a:pos x="T66" y="T67"/>
                </a:cxn>
                <a:cxn ang="T108">
                  <a:pos x="T68" y="T69"/>
                </a:cxn>
                <a:cxn ang="T109">
                  <a:pos x="T70" y="T71"/>
                </a:cxn>
                <a:cxn ang="T110">
                  <a:pos x="T72" y="T73"/>
                </a:cxn>
              </a:cxnLst>
              <a:rect l="0" t="0" r="r" b="b"/>
              <a:pathLst>
                <a:path w="9491" h="10955" extrusionOk="0">
                  <a:moveTo>
                    <a:pt x="5192" y="382"/>
                  </a:moveTo>
                  <a:lnTo>
                    <a:pt x="6490" y="1679"/>
                  </a:lnTo>
                  <a:lnTo>
                    <a:pt x="3906" y="1679"/>
                  </a:lnTo>
                  <a:lnTo>
                    <a:pt x="5192" y="382"/>
                  </a:lnTo>
                  <a:close/>
                  <a:moveTo>
                    <a:pt x="5186" y="1"/>
                  </a:moveTo>
                  <a:cubicBezTo>
                    <a:pt x="5144" y="1"/>
                    <a:pt x="5103" y="13"/>
                    <a:pt x="5073" y="36"/>
                  </a:cubicBezTo>
                  <a:lnTo>
                    <a:pt x="3442" y="1679"/>
                  </a:lnTo>
                  <a:lnTo>
                    <a:pt x="870" y="1679"/>
                  </a:lnTo>
                  <a:cubicBezTo>
                    <a:pt x="775" y="1679"/>
                    <a:pt x="703" y="1751"/>
                    <a:pt x="703" y="1846"/>
                  </a:cubicBezTo>
                  <a:lnTo>
                    <a:pt x="703" y="4501"/>
                  </a:lnTo>
                  <a:lnTo>
                    <a:pt x="168" y="4501"/>
                  </a:lnTo>
                  <a:cubicBezTo>
                    <a:pt x="72" y="4501"/>
                    <a:pt x="1" y="4585"/>
                    <a:pt x="1" y="4668"/>
                  </a:cubicBezTo>
                  <a:lnTo>
                    <a:pt x="1" y="10788"/>
                  </a:lnTo>
                  <a:cubicBezTo>
                    <a:pt x="1" y="10883"/>
                    <a:pt x="72" y="10954"/>
                    <a:pt x="168" y="10954"/>
                  </a:cubicBezTo>
                  <a:lnTo>
                    <a:pt x="1846" y="10954"/>
                  </a:lnTo>
                  <a:cubicBezTo>
                    <a:pt x="1942" y="10954"/>
                    <a:pt x="2013" y="10883"/>
                    <a:pt x="2013" y="10788"/>
                  </a:cubicBezTo>
                  <a:cubicBezTo>
                    <a:pt x="2013" y="10704"/>
                    <a:pt x="1942" y="10621"/>
                    <a:pt x="1846" y="10621"/>
                  </a:cubicBezTo>
                  <a:lnTo>
                    <a:pt x="334" y="10621"/>
                  </a:lnTo>
                  <a:lnTo>
                    <a:pt x="334" y="4989"/>
                  </a:lnTo>
                  <a:lnTo>
                    <a:pt x="1084" y="5537"/>
                  </a:lnTo>
                  <a:cubicBezTo>
                    <a:pt x="1115" y="5554"/>
                    <a:pt x="1147" y="5562"/>
                    <a:pt x="1178" y="5562"/>
                  </a:cubicBezTo>
                  <a:cubicBezTo>
                    <a:pt x="1231" y="5562"/>
                    <a:pt x="1280" y="5539"/>
                    <a:pt x="1311" y="5501"/>
                  </a:cubicBezTo>
                  <a:cubicBezTo>
                    <a:pt x="1358" y="5430"/>
                    <a:pt x="1346" y="5323"/>
                    <a:pt x="1275" y="5287"/>
                  </a:cubicBezTo>
                  <a:lnTo>
                    <a:pt x="1049" y="5096"/>
                  </a:lnTo>
                  <a:lnTo>
                    <a:pt x="1049" y="4692"/>
                  </a:lnTo>
                  <a:lnTo>
                    <a:pt x="1049" y="4668"/>
                  </a:lnTo>
                  <a:lnTo>
                    <a:pt x="1049" y="4656"/>
                  </a:lnTo>
                  <a:lnTo>
                    <a:pt x="1049" y="2013"/>
                  </a:lnTo>
                  <a:lnTo>
                    <a:pt x="9169" y="2013"/>
                  </a:lnTo>
                  <a:lnTo>
                    <a:pt x="9169" y="2620"/>
                  </a:lnTo>
                  <a:cubicBezTo>
                    <a:pt x="9169" y="2703"/>
                    <a:pt x="9240" y="2787"/>
                    <a:pt x="9335" y="2787"/>
                  </a:cubicBezTo>
                  <a:cubicBezTo>
                    <a:pt x="9419" y="2787"/>
                    <a:pt x="9490" y="2703"/>
                    <a:pt x="9490" y="2620"/>
                  </a:cubicBezTo>
                  <a:lnTo>
                    <a:pt x="9490" y="1846"/>
                  </a:lnTo>
                  <a:cubicBezTo>
                    <a:pt x="9466" y="1751"/>
                    <a:pt x="9395" y="1679"/>
                    <a:pt x="9300" y="1679"/>
                  </a:cubicBezTo>
                  <a:lnTo>
                    <a:pt x="6930" y="1679"/>
                  </a:lnTo>
                  <a:lnTo>
                    <a:pt x="5299" y="36"/>
                  </a:lnTo>
                  <a:cubicBezTo>
                    <a:pt x="5269" y="13"/>
                    <a:pt x="5228" y="1"/>
                    <a:pt x="5186" y="1"/>
                  </a:cubicBezTo>
                  <a:close/>
                </a:path>
              </a:pathLst>
            </a:custGeom>
            <a:solidFill>
              <a:srgbClr val="657E9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121900" tIns="121900" rIns="121900" bIns="121900" anchor="ctr"/>
            <a:lstStyle/>
            <a:p>
              <a:endParaRPr lang="en-US"/>
            </a:p>
          </p:txBody>
        </p:sp>
        <p:sp>
          <p:nvSpPr>
            <p:cNvPr id="109" name="Google Shape;10056;p55">
              <a:extLst>
                <a:ext uri="{FF2B5EF4-FFF2-40B4-BE49-F238E27FC236}">
                  <a16:creationId xmlns:a16="http://schemas.microsoft.com/office/drawing/2014/main" id="{791D2ED1-BB83-374B-BDEF-5EB9D2DE9C7F}"/>
                </a:ext>
              </a:extLst>
            </p:cNvPr>
            <p:cNvSpPr>
              <a:spLocks/>
            </p:cNvSpPr>
            <p:nvPr/>
          </p:nvSpPr>
          <p:spPr bwMode="auto">
            <a:xfrm>
              <a:off x="6954883" y="3306382"/>
              <a:ext cx="42012" cy="41980"/>
            </a:xfrm>
            <a:custGeom>
              <a:avLst/>
              <a:gdLst>
                <a:gd name="T0" fmla="*/ 2147483646 w 1323"/>
                <a:gd name="T1" fmla="*/ 2147483646 h 1322"/>
                <a:gd name="T2" fmla="*/ 2147483646 w 1323"/>
                <a:gd name="T3" fmla="*/ 2147483646 h 1322"/>
                <a:gd name="T4" fmla="*/ 2147483646 w 1323"/>
                <a:gd name="T5" fmla="*/ 2147483646 h 1322"/>
                <a:gd name="T6" fmla="*/ 2147483646 w 1323"/>
                <a:gd name="T7" fmla="*/ 2147483646 h 1322"/>
                <a:gd name="T8" fmla="*/ 2147483646 w 1323"/>
                <a:gd name="T9" fmla="*/ 2147483646 h 1322"/>
                <a:gd name="T10" fmla="*/ 2147483646 w 1323"/>
                <a:gd name="T11" fmla="*/ 0 h 1322"/>
                <a:gd name="T12" fmla="*/ 2147483646 w 1323"/>
                <a:gd name="T13" fmla="*/ 2147483646 h 1322"/>
                <a:gd name="T14" fmla="*/ 2147483646 w 1323"/>
                <a:gd name="T15" fmla="*/ 2147483646 h 1322"/>
                <a:gd name="T16" fmla="*/ 2147483646 w 1323"/>
                <a:gd name="T17" fmla="*/ 2147483646 h 1322"/>
                <a:gd name="T18" fmla="*/ 2147483646 w 1323"/>
                <a:gd name="T19" fmla="*/ 2147483646 h 1322"/>
                <a:gd name="T20" fmla="*/ 2147483646 w 1323"/>
                <a:gd name="T21" fmla="*/ 2147483646 h 1322"/>
                <a:gd name="T22" fmla="*/ 2147483646 w 1323"/>
                <a:gd name="T23" fmla="*/ 2147483646 h 1322"/>
                <a:gd name="T24" fmla="*/ 2147483646 w 1323"/>
                <a:gd name="T25" fmla="*/ 0 h 1322"/>
                <a:gd name="T26" fmla="*/ 2147483646 w 1323"/>
                <a:gd name="T27" fmla="*/ 0 h 1322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</a:gdLst>
              <a:ahLst/>
              <a:cxnLst>
                <a:cxn ang="T28">
                  <a:pos x="T0" y="T1"/>
                </a:cxn>
                <a:cxn ang="T29">
                  <a:pos x="T2" y="T3"/>
                </a:cxn>
                <a:cxn ang="T30">
                  <a:pos x="T4" y="T5"/>
                </a:cxn>
                <a:cxn ang="T31">
                  <a:pos x="T6" y="T7"/>
                </a:cxn>
                <a:cxn ang="T32">
                  <a:pos x="T8" y="T9"/>
                </a:cxn>
                <a:cxn ang="T33">
                  <a:pos x="T10" y="T11"/>
                </a:cxn>
                <a:cxn ang="T34">
                  <a:pos x="T12" y="T13"/>
                </a:cxn>
                <a:cxn ang="T35">
                  <a:pos x="T14" y="T15"/>
                </a:cxn>
                <a:cxn ang="T36">
                  <a:pos x="T16" y="T17"/>
                </a:cxn>
                <a:cxn ang="T37">
                  <a:pos x="T18" y="T19"/>
                </a:cxn>
                <a:cxn ang="T38">
                  <a:pos x="T20" y="T21"/>
                </a:cxn>
                <a:cxn ang="T39">
                  <a:pos x="T22" y="T23"/>
                </a:cxn>
                <a:cxn ang="T40">
                  <a:pos x="T24" y="T25"/>
                </a:cxn>
                <a:cxn ang="T41">
                  <a:pos x="T26" y="T27"/>
                </a:cxn>
              </a:cxnLst>
              <a:rect l="0" t="0" r="r" b="b"/>
              <a:pathLst>
                <a:path w="1323" h="1322" extrusionOk="0">
                  <a:moveTo>
                    <a:pt x="1001" y="322"/>
                  </a:moveTo>
                  <a:lnTo>
                    <a:pt x="1001" y="988"/>
                  </a:lnTo>
                  <a:lnTo>
                    <a:pt x="322" y="988"/>
                  </a:lnTo>
                  <a:lnTo>
                    <a:pt x="322" y="322"/>
                  </a:lnTo>
                  <a:lnTo>
                    <a:pt x="1001" y="322"/>
                  </a:lnTo>
                  <a:close/>
                  <a:moveTo>
                    <a:pt x="167" y="0"/>
                  </a:moveTo>
                  <a:cubicBezTo>
                    <a:pt x="72" y="0"/>
                    <a:pt x="1" y="72"/>
                    <a:pt x="1" y="155"/>
                  </a:cubicBezTo>
                  <a:lnTo>
                    <a:pt x="1" y="1155"/>
                  </a:lnTo>
                  <a:cubicBezTo>
                    <a:pt x="1" y="1250"/>
                    <a:pt x="72" y="1322"/>
                    <a:pt x="167" y="1322"/>
                  </a:cubicBezTo>
                  <a:lnTo>
                    <a:pt x="1155" y="1322"/>
                  </a:lnTo>
                  <a:cubicBezTo>
                    <a:pt x="1251" y="1322"/>
                    <a:pt x="1322" y="1250"/>
                    <a:pt x="1322" y="1155"/>
                  </a:cubicBezTo>
                  <a:lnTo>
                    <a:pt x="1322" y="155"/>
                  </a:lnTo>
                  <a:cubicBezTo>
                    <a:pt x="1310" y="72"/>
                    <a:pt x="1239" y="0"/>
                    <a:pt x="1155" y="0"/>
                  </a:cubicBezTo>
                  <a:lnTo>
                    <a:pt x="167" y="0"/>
                  </a:lnTo>
                  <a:close/>
                </a:path>
              </a:pathLst>
            </a:custGeom>
            <a:solidFill>
              <a:srgbClr val="657E9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121900" tIns="121900" rIns="121900" bIns="121900" anchor="ctr"/>
            <a:lstStyle/>
            <a:p>
              <a:endParaRPr lang="en-US"/>
            </a:p>
          </p:txBody>
        </p:sp>
        <p:sp>
          <p:nvSpPr>
            <p:cNvPr id="110" name="Google Shape;10057;p55">
              <a:extLst>
                <a:ext uri="{FF2B5EF4-FFF2-40B4-BE49-F238E27FC236}">
                  <a16:creationId xmlns:a16="http://schemas.microsoft.com/office/drawing/2014/main" id="{5D15E2EB-D194-D14C-9BDC-2DD4F060DEA5}"/>
                </a:ext>
              </a:extLst>
            </p:cNvPr>
            <p:cNvSpPr>
              <a:spLocks/>
            </p:cNvSpPr>
            <p:nvPr/>
          </p:nvSpPr>
          <p:spPr bwMode="auto">
            <a:xfrm>
              <a:off x="7013122" y="3306382"/>
              <a:ext cx="32168" cy="10225"/>
            </a:xfrm>
            <a:custGeom>
              <a:avLst/>
              <a:gdLst>
                <a:gd name="T0" fmla="*/ 2147483646 w 1013"/>
                <a:gd name="T1" fmla="*/ 0 h 322"/>
                <a:gd name="T2" fmla="*/ 0 w 1013"/>
                <a:gd name="T3" fmla="*/ 2147483646 h 322"/>
                <a:gd name="T4" fmla="*/ 2147483646 w 1013"/>
                <a:gd name="T5" fmla="*/ 2147483646 h 322"/>
                <a:gd name="T6" fmla="*/ 2147483646 w 1013"/>
                <a:gd name="T7" fmla="*/ 2147483646 h 322"/>
                <a:gd name="T8" fmla="*/ 2147483646 w 1013"/>
                <a:gd name="T9" fmla="*/ 2147483646 h 322"/>
                <a:gd name="T10" fmla="*/ 2147483646 w 1013"/>
                <a:gd name="T11" fmla="*/ 0 h 322"/>
                <a:gd name="T12" fmla="*/ 2147483646 w 1013"/>
                <a:gd name="T13" fmla="*/ 0 h 322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1013" h="322" extrusionOk="0">
                  <a:moveTo>
                    <a:pt x="155" y="0"/>
                  </a:moveTo>
                  <a:cubicBezTo>
                    <a:pt x="72" y="0"/>
                    <a:pt x="0" y="72"/>
                    <a:pt x="0" y="155"/>
                  </a:cubicBezTo>
                  <a:cubicBezTo>
                    <a:pt x="0" y="250"/>
                    <a:pt x="72" y="322"/>
                    <a:pt x="155" y="322"/>
                  </a:cubicBezTo>
                  <a:lnTo>
                    <a:pt x="845" y="322"/>
                  </a:lnTo>
                  <a:cubicBezTo>
                    <a:pt x="929" y="322"/>
                    <a:pt x="1012" y="250"/>
                    <a:pt x="1012" y="155"/>
                  </a:cubicBezTo>
                  <a:cubicBezTo>
                    <a:pt x="1012" y="72"/>
                    <a:pt x="929" y="0"/>
                    <a:pt x="845" y="0"/>
                  </a:cubicBezTo>
                  <a:lnTo>
                    <a:pt x="155" y="0"/>
                  </a:lnTo>
                  <a:close/>
                </a:path>
              </a:pathLst>
            </a:custGeom>
            <a:solidFill>
              <a:srgbClr val="657E9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121900" tIns="121900" rIns="121900" bIns="121900" anchor="ctr"/>
            <a:lstStyle/>
            <a:p>
              <a:endParaRPr lang="en-US"/>
            </a:p>
          </p:txBody>
        </p:sp>
        <p:sp>
          <p:nvSpPr>
            <p:cNvPr id="111" name="Google Shape;10058;p55">
              <a:extLst>
                <a:ext uri="{FF2B5EF4-FFF2-40B4-BE49-F238E27FC236}">
                  <a16:creationId xmlns:a16="http://schemas.microsoft.com/office/drawing/2014/main" id="{86998E42-BE2D-D14A-B647-CBDCC755D9BF}"/>
                </a:ext>
              </a:extLst>
            </p:cNvPr>
            <p:cNvSpPr>
              <a:spLocks/>
            </p:cNvSpPr>
            <p:nvPr/>
          </p:nvSpPr>
          <p:spPr bwMode="auto">
            <a:xfrm>
              <a:off x="7013471" y="3333596"/>
              <a:ext cx="105903" cy="10606"/>
            </a:xfrm>
            <a:custGeom>
              <a:avLst/>
              <a:gdLst>
                <a:gd name="T0" fmla="*/ 2147483646 w 3335"/>
                <a:gd name="T1" fmla="*/ 0 h 334"/>
                <a:gd name="T2" fmla="*/ 2147483646 w 3335"/>
                <a:gd name="T3" fmla="*/ 2147483646 h 334"/>
                <a:gd name="T4" fmla="*/ 2147483646 w 3335"/>
                <a:gd name="T5" fmla="*/ 2147483646 h 334"/>
                <a:gd name="T6" fmla="*/ 2147483646 w 3335"/>
                <a:gd name="T7" fmla="*/ 2147483646 h 334"/>
                <a:gd name="T8" fmla="*/ 2147483646 w 3335"/>
                <a:gd name="T9" fmla="*/ 2147483646 h 334"/>
                <a:gd name="T10" fmla="*/ 2147483646 w 3335"/>
                <a:gd name="T11" fmla="*/ 0 h 334"/>
                <a:gd name="T12" fmla="*/ 2147483646 w 3335"/>
                <a:gd name="T13" fmla="*/ 0 h 334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3335" h="334" extrusionOk="0">
                  <a:moveTo>
                    <a:pt x="168" y="0"/>
                  </a:moveTo>
                  <a:cubicBezTo>
                    <a:pt x="72" y="0"/>
                    <a:pt x="1" y="72"/>
                    <a:pt x="1" y="167"/>
                  </a:cubicBezTo>
                  <a:cubicBezTo>
                    <a:pt x="1" y="250"/>
                    <a:pt x="72" y="334"/>
                    <a:pt x="168" y="334"/>
                  </a:cubicBezTo>
                  <a:lnTo>
                    <a:pt x="3168" y="334"/>
                  </a:lnTo>
                  <a:cubicBezTo>
                    <a:pt x="3251" y="334"/>
                    <a:pt x="3335" y="250"/>
                    <a:pt x="3335" y="167"/>
                  </a:cubicBezTo>
                  <a:cubicBezTo>
                    <a:pt x="3335" y="60"/>
                    <a:pt x="3263" y="0"/>
                    <a:pt x="3168" y="0"/>
                  </a:cubicBezTo>
                  <a:lnTo>
                    <a:pt x="168" y="0"/>
                  </a:lnTo>
                  <a:close/>
                </a:path>
              </a:pathLst>
            </a:custGeom>
            <a:solidFill>
              <a:srgbClr val="657E9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121900" tIns="121900" rIns="121900" bIns="121900" anchor="ctr"/>
            <a:lstStyle/>
            <a:p>
              <a:endParaRPr lang="en-US"/>
            </a:p>
          </p:txBody>
        </p:sp>
        <p:sp>
          <p:nvSpPr>
            <p:cNvPr id="112" name="Google Shape;10059;p55">
              <a:extLst>
                <a:ext uri="{FF2B5EF4-FFF2-40B4-BE49-F238E27FC236}">
                  <a16:creationId xmlns:a16="http://schemas.microsoft.com/office/drawing/2014/main" id="{CC00C5B1-6311-FE43-BEFF-0A43FDEF6D4D}"/>
                </a:ext>
              </a:extLst>
            </p:cNvPr>
            <p:cNvSpPr>
              <a:spLocks/>
            </p:cNvSpPr>
            <p:nvPr/>
          </p:nvSpPr>
          <p:spPr bwMode="auto">
            <a:xfrm>
              <a:off x="6966982" y="3375576"/>
              <a:ext cx="63923" cy="10606"/>
            </a:xfrm>
            <a:custGeom>
              <a:avLst/>
              <a:gdLst>
                <a:gd name="T0" fmla="*/ 2147483646 w 2013"/>
                <a:gd name="T1" fmla="*/ 0 h 334"/>
                <a:gd name="T2" fmla="*/ 2147483646 w 2013"/>
                <a:gd name="T3" fmla="*/ 2147483646 h 334"/>
                <a:gd name="T4" fmla="*/ 2147483646 w 2013"/>
                <a:gd name="T5" fmla="*/ 2147483646 h 334"/>
                <a:gd name="T6" fmla="*/ 2147483646 w 2013"/>
                <a:gd name="T7" fmla="*/ 2147483646 h 334"/>
                <a:gd name="T8" fmla="*/ 2147483646 w 2013"/>
                <a:gd name="T9" fmla="*/ 2147483646 h 334"/>
                <a:gd name="T10" fmla="*/ 2147483646 w 2013"/>
                <a:gd name="T11" fmla="*/ 0 h 334"/>
                <a:gd name="T12" fmla="*/ 2147483646 w 2013"/>
                <a:gd name="T13" fmla="*/ 0 h 334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2013" h="334" extrusionOk="0">
                  <a:moveTo>
                    <a:pt x="167" y="0"/>
                  </a:moveTo>
                  <a:cubicBezTo>
                    <a:pt x="84" y="0"/>
                    <a:pt x="1" y="71"/>
                    <a:pt x="1" y="167"/>
                  </a:cubicBezTo>
                  <a:cubicBezTo>
                    <a:pt x="1" y="262"/>
                    <a:pt x="84" y="333"/>
                    <a:pt x="167" y="333"/>
                  </a:cubicBezTo>
                  <a:lnTo>
                    <a:pt x="1846" y="333"/>
                  </a:lnTo>
                  <a:cubicBezTo>
                    <a:pt x="1941" y="333"/>
                    <a:pt x="2013" y="262"/>
                    <a:pt x="2013" y="167"/>
                  </a:cubicBezTo>
                  <a:cubicBezTo>
                    <a:pt x="2013" y="71"/>
                    <a:pt x="1941" y="0"/>
                    <a:pt x="1846" y="0"/>
                  </a:cubicBezTo>
                  <a:lnTo>
                    <a:pt x="167" y="0"/>
                  </a:lnTo>
                  <a:close/>
                </a:path>
              </a:pathLst>
            </a:custGeom>
            <a:solidFill>
              <a:srgbClr val="657E9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121900" tIns="121900" rIns="121900" bIns="121900" anchor="ctr"/>
            <a:lstStyle/>
            <a:p>
              <a:endParaRPr lang="en-US"/>
            </a:p>
          </p:txBody>
        </p:sp>
        <p:sp>
          <p:nvSpPr>
            <p:cNvPr id="113" name="Google Shape;10060;p55">
              <a:extLst>
                <a:ext uri="{FF2B5EF4-FFF2-40B4-BE49-F238E27FC236}">
                  <a16:creationId xmlns:a16="http://schemas.microsoft.com/office/drawing/2014/main" id="{A4A77174-0FC2-BF4B-8270-6647B8E983DA}"/>
                </a:ext>
              </a:extLst>
            </p:cNvPr>
            <p:cNvSpPr>
              <a:spLocks/>
            </p:cNvSpPr>
            <p:nvPr/>
          </p:nvSpPr>
          <p:spPr bwMode="auto">
            <a:xfrm>
              <a:off x="6928781" y="3524157"/>
              <a:ext cx="52237" cy="10225"/>
            </a:xfrm>
            <a:custGeom>
              <a:avLst/>
              <a:gdLst>
                <a:gd name="T0" fmla="*/ 2147483646 w 1645"/>
                <a:gd name="T1" fmla="*/ 0 h 322"/>
                <a:gd name="T2" fmla="*/ 2147483646 w 1645"/>
                <a:gd name="T3" fmla="*/ 2147483646 h 322"/>
                <a:gd name="T4" fmla="*/ 2147483646 w 1645"/>
                <a:gd name="T5" fmla="*/ 2147483646 h 322"/>
                <a:gd name="T6" fmla="*/ 2147483646 w 1645"/>
                <a:gd name="T7" fmla="*/ 2147483646 h 322"/>
                <a:gd name="T8" fmla="*/ 2147483646 w 1645"/>
                <a:gd name="T9" fmla="*/ 2147483646 h 322"/>
                <a:gd name="T10" fmla="*/ 2147483646 w 1645"/>
                <a:gd name="T11" fmla="*/ 0 h 322"/>
                <a:gd name="T12" fmla="*/ 2147483646 w 1645"/>
                <a:gd name="T13" fmla="*/ 0 h 322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1645" h="322" extrusionOk="0">
                  <a:moveTo>
                    <a:pt x="168" y="0"/>
                  </a:moveTo>
                  <a:cubicBezTo>
                    <a:pt x="72" y="0"/>
                    <a:pt x="1" y="72"/>
                    <a:pt x="1" y="167"/>
                  </a:cubicBezTo>
                  <a:cubicBezTo>
                    <a:pt x="1" y="250"/>
                    <a:pt x="72" y="322"/>
                    <a:pt x="168" y="322"/>
                  </a:cubicBezTo>
                  <a:lnTo>
                    <a:pt x="1477" y="322"/>
                  </a:lnTo>
                  <a:cubicBezTo>
                    <a:pt x="1561" y="322"/>
                    <a:pt x="1644" y="250"/>
                    <a:pt x="1644" y="167"/>
                  </a:cubicBezTo>
                  <a:cubicBezTo>
                    <a:pt x="1644" y="72"/>
                    <a:pt x="1561" y="0"/>
                    <a:pt x="1477" y="0"/>
                  </a:cubicBezTo>
                  <a:lnTo>
                    <a:pt x="168" y="0"/>
                  </a:lnTo>
                  <a:close/>
                </a:path>
              </a:pathLst>
            </a:custGeom>
            <a:solidFill>
              <a:srgbClr val="657E9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121900" tIns="121900" rIns="121900" bIns="121900" anchor="ctr"/>
            <a:lstStyle/>
            <a:p>
              <a:endParaRPr lang="en-US"/>
            </a:p>
          </p:txBody>
        </p:sp>
        <p:sp>
          <p:nvSpPr>
            <p:cNvPr id="114" name="Google Shape;10061;p55">
              <a:extLst>
                <a:ext uri="{FF2B5EF4-FFF2-40B4-BE49-F238E27FC236}">
                  <a16:creationId xmlns:a16="http://schemas.microsoft.com/office/drawing/2014/main" id="{61514B2C-F19E-7946-A155-8DA02B71EEE9}"/>
                </a:ext>
              </a:extLst>
            </p:cNvPr>
            <p:cNvSpPr>
              <a:spLocks/>
            </p:cNvSpPr>
            <p:nvPr/>
          </p:nvSpPr>
          <p:spPr bwMode="auto">
            <a:xfrm>
              <a:off x="6945420" y="3314701"/>
              <a:ext cx="274141" cy="248800"/>
            </a:xfrm>
            <a:custGeom>
              <a:avLst/>
              <a:gdLst>
                <a:gd name="T0" fmla="*/ 2147483646 w 8633"/>
                <a:gd name="T1" fmla="*/ 2147483646 h 7835"/>
                <a:gd name="T2" fmla="*/ 2147483646 w 8633"/>
                <a:gd name="T3" fmla="*/ 2147483646 h 7835"/>
                <a:gd name="T4" fmla="*/ 2147483646 w 8633"/>
                <a:gd name="T5" fmla="*/ 2147483646 h 7835"/>
                <a:gd name="T6" fmla="*/ 2147483646 w 8633"/>
                <a:gd name="T7" fmla="*/ 2147483646 h 7835"/>
                <a:gd name="T8" fmla="*/ 2147483646 w 8633"/>
                <a:gd name="T9" fmla="*/ 2147483646 h 7835"/>
                <a:gd name="T10" fmla="*/ 2147483646 w 8633"/>
                <a:gd name="T11" fmla="*/ 2147483646 h 7835"/>
                <a:gd name="T12" fmla="*/ 2147483646 w 8633"/>
                <a:gd name="T13" fmla="*/ 2147483646 h 7835"/>
                <a:gd name="T14" fmla="*/ 2147483646 w 8633"/>
                <a:gd name="T15" fmla="*/ 2147483646 h 7835"/>
                <a:gd name="T16" fmla="*/ 2147483646 w 8633"/>
                <a:gd name="T17" fmla="*/ 2147483646 h 7835"/>
                <a:gd name="T18" fmla="*/ 2147483646 w 8633"/>
                <a:gd name="T19" fmla="*/ 2147483646 h 7835"/>
                <a:gd name="T20" fmla="*/ 2147483646 w 8633"/>
                <a:gd name="T21" fmla="*/ 2147483646 h 7835"/>
                <a:gd name="T22" fmla="*/ 2147483646 w 8633"/>
                <a:gd name="T23" fmla="*/ 2147483646 h 7835"/>
                <a:gd name="T24" fmla="*/ 2147483646 w 8633"/>
                <a:gd name="T25" fmla="*/ 2147483646 h 7835"/>
                <a:gd name="T26" fmla="*/ 2147483646 w 8633"/>
                <a:gd name="T27" fmla="*/ 2147483646 h 7835"/>
                <a:gd name="T28" fmla="*/ 2147483646 w 8633"/>
                <a:gd name="T29" fmla="*/ 0 h 7835"/>
                <a:gd name="T30" fmla="*/ 2147483646 w 8633"/>
                <a:gd name="T31" fmla="*/ 2147483646 h 7835"/>
                <a:gd name="T32" fmla="*/ 2147483646 w 8633"/>
                <a:gd name="T33" fmla="*/ 2147483646 h 7835"/>
                <a:gd name="T34" fmla="*/ 2147483646 w 8633"/>
                <a:gd name="T35" fmla="*/ 2147483646 h 7835"/>
                <a:gd name="T36" fmla="*/ 2147483646 w 8633"/>
                <a:gd name="T37" fmla="*/ 2147483646 h 7835"/>
                <a:gd name="T38" fmla="*/ 2147483646 w 8633"/>
                <a:gd name="T39" fmla="*/ 2147483646 h 7835"/>
                <a:gd name="T40" fmla="*/ 2147483646 w 8633"/>
                <a:gd name="T41" fmla="*/ 2147483646 h 7835"/>
                <a:gd name="T42" fmla="*/ 2147483646 w 8633"/>
                <a:gd name="T43" fmla="*/ 2147483646 h 7835"/>
                <a:gd name="T44" fmla="*/ 2147483646 w 8633"/>
                <a:gd name="T45" fmla="*/ 2147483646 h 7835"/>
                <a:gd name="T46" fmla="*/ 2147483646 w 8633"/>
                <a:gd name="T47" fmla="*/ 2147483646 h 7835"/>
                <a:gd name="T48" fmla="*/ 2147483646 w 8633"/>
                <a:gd name="T49" fmla="*/ 2147483646 h 7835"/>
                <a:gd name="T50" fmla="*/ 2147483646 w 8633"/>
                <a:gd name="T51" fmla="*/ 2147483646 h 7835"/>
                <a:gd name="T52" fmla="*/ 2147483646 w 8633"/>
                <a:gd name="T53" fmla="*/ 2147483646 h 7835"/>
                <a:gd name="T54" fmla="*/ 2147483646 w 8633"/>
                <a:gd name="T55" fmla="*/ 2147483646 h 7835"/>
                <a:gd name="T56" fmla="*/ 2147483646 w 8633"/>
                <a:gd name="T57" fmla="*/ 2147483646 h 7835"/>
                <a:gd name="T58" fmla="*/ 2147483646 w 8633"/>
                <a:gd name="T59" fmla="*/ 2147483646 h 7835"/>
                <a:gd name="T60" fmla="*/ 2147483646 w 8633"/>
                <a:gd name="T61" fmla="*/ 2147483646 h 7835"/>
                <a:gd name="T62" fmla="*/ 2147483646 w 8633"/>
                <a:gd name="T63" fmla="*/ 2147483646 h 7835"/>
                <a:gd name="T64" fmla="*/ 2147483646 w 8633"/>
                <a:gd name="T65" fmla="*/ 2147483646 h 7835"/>
                <a:gd name="T66" fmla="*/ 2147483646 w 8633"/>
                <a:gd name="T67" fmla="*/ 2147483646 h 7835"/>
                <a:gd name="T68" fmla="*/ 2147483646 w 8633"/>
                <a:gd name="T69" fmla="*/ 2147483646 h 7835"/>
                <a:gd name="T70" fmla="*/ 2147483646 w 8633"/>
                <a:gd name="T71" fmla="*/ 2147483646 h 7835"/>
                <a:gd name="T72" fmla="*/ 2147483646 w 8633"/>
                <a:gd name="T73" fmla="*/ 2147483646 h 7835"/>
                <a:gd name="T74" fmla="*/ 2147483646 w 8633"/>
                <a:gd name="T75" fmla="*/ 2147483646 h 7835"/>
                <a:gd name="T76" fmla="*/ 2147483646 w 8633"/>
                <a:gd name="T77" fmla="*/ 2147483646 h 7835"/>
                <a:gd name="T78" fmla="*/ 2147483646 w 8633"/>
                <a:gd name="T79" fmla="*/ 2147483646 h 7835"/>
                <a:gd name="T80" fmla="*/ 2147483646 w 8633"/>
                <a:gd name="T81" fmla="*/ 0 h 7835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</a:gdLst>
              <a:ahLst/>
              <a:cxnLst>
                <a:cxn ang="T82">
                  <a:pos x="T0" y="T1"/>
                </a:cxn>
                <a:cxn ang="T83">
                  <a:pos x="T2" y="T3"/>
                </a:cxn>
                <a:cxn ang="T84">
                  <a:pos x="T4" y="T5"/>
                </a:cxn>
                <a:cxn ang="T85">
                  <a:pos x="T6" y="T7"/>
                </a:cxn>
                <a:cxn ang="T86">
                  <a:pos x="T8" y="T9"/>
                </a:cxn>
                <a:cxn ang="T87">
                  <a:pos x="T10" y="T11"/>
                </a:cxn>
                <a:cxn ang="T88">
                  <a:pos x="T12" y="T13"/>
                </a:cxn>
                <a:cxn ang="T89">
                  <a:pos x="T14" y="T15"/>
                </a:cxn>
                <a:cxn ang="T90">
                  <a:pos x="T16" y="T17"/>
                </a:cxn>
                <a:cxn ang="T91">
                  <a:pos x="T18" y="T19"/>
                </a:cxn>
                <a:cxn ang="T92">
                  <a:pos x="T20" y="T21"/>
                </a:cxn>
                <a:cxn ang="T93">
                  <a:pos x="T22" y="T23"/>
                </a:cxn>
                <a:cxn ang="T94">
                  <a:pos x="T24" y="T25"/>
                </a:cxn>
                <a:cxn ang="T95">
                  <a:pos x="T26" y="T27"/>
                </a:cxn>
                <a:cxn ang="T96">
                  <a:pos x="T28" y="T29"/>
                </a:cxn>
                <a:cxn ang="T97">
                  <a:pos x="T30" y="T31"/>
                </a:cxn>
                <a:cxn ang="T98">
                  <a:pos x="T32" y="T33"/>
                </a:cxn>
                <a:cxn ang="T99">
                  <a:pos x="T34" y="T35"/>
                </a:cxn>
                <a:cxn ang="T100">
                  <a:pos x="T36" y="T37"/>
                </a:cxn>
                <a:cxn ang="T101">
                  <a:pos x="T38" y="T39"/>
                </a:cxn>
                <a:cxn ang="T102">
                  <a:pos x="T40" y="T41"/>
                </a:cxn>
                <a:cxn ang="T103">
                  <a:pos x="T42" y="T43"/>
                </a:cxn>
                <a:cxn ang="T104">
                  <a:pos x="T44" y="T45"/>
                </a:cxn>
                <a:cxn ang="T105">
                  <a:pos x="T46" y="T47"/>
                </a:cxn>
                <a:cxn ang="T106">
                  <a:pos x="T48" y="T49"/>
                </a:cxn>
                <a:cxn ang="T107">
                  <a:pos x="T50" y="T51"/>
                </a:cxn>
                <a:cxn ang="T108">
                  <a:pos x="T52" y="T53"/>
                </a:cxn>
                <a:cxn ang="T109">
                  <a:pos x="T54" y="T55"/>
                </a:cxn>
                <a:cxn ang="T110">
                  <a:pos x="T56" y="T57"/>
                </a:cxn>
                <a:cxn ang="T111">
                  <a:pos x="T58" y="T59"/>
                </a:cxn>
                <a:cxn ang="T112">
                  <a:pos x="T60" y="T61"/>
                </a:cxn>
                <a:cxn ang="T113">
                  <a:pos x="T62" y="T63"/>
                </a:cxn>
                <a:cxn ang="T114">
                  <a:pos x="T64" y="T65"/>
                </a:cxn>
                <a:cxn ang="T115">
                  <a:pos x="T66" y="T67"/>
                </a:cxn>
                <a:cxn ang="T116">
                  <a:pos x="T68" y="T69"/>
                </a:cxn>
                <a:cxn ang="T117">
                  <a:pos x="T70" y="T71"/>
                </a:cxn>
                <a:cxn ang="T118">
                  <a:pos x="T72" y="T73"/>
                </a:cxn>
                <a:cxn ang="T119">
                  <a:pos x="T74" y="T75"/>
                </a:cxn>
                <a:cxn ang="T120">
                  <a:pos x="T76" y="T77"/>
                </a:cxn>
                <a:cxn ang="T121">
                  <a:pos x="T78" y="T79"/>
                </a:cxn>
                <a:cxn ang="T122">
                  <a:pos x="T80" y="T81"/>
                </a:cxn>
              </a:cxnLst>
              <a:rect l="0" t="0" r="r" b="b"/>
              <a:pathLst>
                <a:path w="8633" h="7835" extrusionOk="0">
                  <a:moveTo>
                    <a:pt x="5835" y="3274"/>
                  </a:moveTo>
                  <a:lnTo>
                    <a:pt x="5323" y="3632"/>
                  </a:lnTo>
                  <a:lnTo>
                    <a:pt x="1787" y="3632"/>
                  </a:lnTo>
                  <a:lnTo>
                    <a:pt x="1275" y="3274"/>
                  </a:lnTo>
                  <a:lnTo>
                    <a:pt x="5835" y="3274"/>
                  </a:lnTo>
                  <a:close/>
                  <a:moveTo>
                    <a:pt x="4882" y="3965"/>
                  </a:moveTo>
                  <a:lnTo>
                    <a:pt x="4370" y="4322"/>
                  </a:lnTo>
                  <a:lnTo>
                    <a:pt x="2739" y="4322"/>
                  </a:lnTo>
                  <a:lnTo>
                    <a:pt x="2227" y="3965"/>
                  </a:lnTo>
                  <a:lnTo>
                    <a:pt x="4882" y="3965"/>
                  </a:lnTo>
                  <a:close/>
                  <a:moveTo>
                    <a:pt x="3930" y="4632"/>
                  </a:moveTo>
                  <a:lnTo>
                    <a:pt x="3561" y="4894"/>
                  </a:lnTo>
                  <a:lnTo>
                    <a:pt x="3180" y="4632"/>
                  </a:lnTo>
                  <a:lnTo>
                    <a:pt x="3930" y="4632"/>
                  </a:lnTo>
                  <a:close/>
                  <a:moveTo>
                    <a:pt x="7752" y="0"/>
                  </a:moveTo>
                  <a:cubicBezTo>
                    <a:pt x="7668" y="0"/>
                    <a:pt x="7585" y="72"/>
                    <a:pt x="7585" y="167"/>
                  </a:cubicBezTo>
                  <a:lnTo>
                    <a:pt x="7585" y="1560"/>
                  </a:lnTo>
                  <a:lnTo>
                    <a:pt x="7585" y="1977"/>
                  </a:lnTo>
                  <a:lnTo>
                    <a:pt x="6252" y="2929"/>
                  </a:lnTo>
                  <a:lnTo>
                    <a:pt x="799" y="2929"/>
                  </a:lnTo>
                  <a:lnTo>
                    <a:pt x="263" y="2548"/>
                  </a:lnTo>
                  <a:cubicBezTo>
                    <a:pt x="233" y="2528"/>
                    <a:pt x="197" y="2519"/>
                    <a:pt x="162" y="2519"/>
                  </a:cubicBezTo>
                  <a:cubicBezTo>
                    <a:pt x="114" y="2519"/>
                    <a:pt x="69" y="2537"/>
                    <a:pt x="48" y="2572"/>
                  </a:cubicBezTo>
                  <a:cubicBezTo>
                    <a:pt x="1" y="2643"/>
                    <a:pt x="13" y="2750"/>
                    <a:pt x="72" y="2798"/>
                  </a:cubicBezTo>
                  <a:lnTo>
                    <a:pt x="3442" y="5215"/>
                  </a:lnTo>
                  <a:cubicBezTo>
                    <a:pt x="3472" y="5233"/>
                    <a:pt x="3504" y="5242"/>
                    <a:pt x="3537" y="5242"/>
                  </a:cubicBezTo>
                  <a:cubicBezTo>
                    <a:pt x="3570" y="5242"/>
                    <a:pt x="3602" y="5233"/>
                    <a:pt x="3632" y="5215"/>
                  </a:cubicBezTo>
                  <a:lnTo>
                    <a:pt x="8300" y="1858"/>
                  </a:lnTo>
                  <a:lnTo>
                    <a:pt x="8300" y="7501"/>
                  </a:lnTo>
                  <a:lnTo>
                    <a:pt x="941" y="7501"/>
                  </a:lnTo>
                  <a:cubicBezTo>
                    <a:pt x="846" y="7501"/>
                    <a:pt x="775" y="7572"/>
                    <a:pt x="775" y="7668"/>
                  </a:cubicBezTo>
                  <a:cubicBezTo>
                    <a:pt x="775" y="7751"/>
                    <a:pt x="846" y="7834"/>
                    <a:pt x="941" y="7834"/>
                  </a:cubicBezTo>
                  <a:lnTo>
                    <a:pt x="8454" y="7834"/>
                  </a:lnTo>
                  <a:cubicBezTo>
                    <a:pt x="8538" y="7834"/>
                    <a:pt x="8621" y="7751"/>
                    <a:pt x="8621" y="7668"/>
                  </a:cubicBezTo>
                  <a:lnTo>
                    <a:pt x="8621" y="1548"/>
                  </a:lnTo>
                  <a:cubicBezTo>
                    <a:pt x="8625" y="1552"/>
                    <a:pt x="8628" y="1553"/>
                    <a:pt x="8629" y="1553"/>
                  </a:cubicBezTo>
                  <a:cubicBezTo>
                    <a:pt x="8633" y="1553"/>
                    <a:pt x="8633" y="1548"/>
                    <a:pt x="8633" y="1548"/>
                  </a:cubicBezTo>
                  <a:cubicBezTo>
                    <a:pt x="8621" y="1477"/>
                    <a:pt x="8561" y="1417"/>
                    <a:pt x="8466" y="1417"/>
                  </a:cubicBezTo>
                  <a:lnTo>
                    <a:pt x="7919" y="1417"/>
                  </a:lnTo>
                  <a:lnTo>
                    <a:pt x="7919" y="167"/>
                  </a:lnTo>
                  <a:cubicBezTo>
                    <a:pt x="7919" y="72"/>
                    <a:pt x="7847" y="0"/>
                    <a:pt x="7752" y="0"/>
                  </a:cubicBezTo>
                  <a:close/>
                </a:path>
              </a:pathLst>
            </a:custGeom>
            <a:solidFill>
              <a:srgbClr val="657E9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121900" tIns="121900" rIns="121900" bIns="121900" anchor="ctr"/>
            <a:lstStyle/>
            <a:p>
              <a:endParaRPr lang="en-US"/>
            </a:p>
          </p:txBody>
        </p:sp>
      </p:grpSp>
      <p:sp>
        <p:nvSpPr>
          <p:cNvPr id="115" name="Google Shape;266;p35">
            <a:extLst>
              <a:ext uri="{FF2B5EF4-FFF2-40B4-BE49-F238E27FC236}">
                <a16:creationId xmlns:a16="http://schemas.microsoft.com/office/drawing/2014/main" id="{364D714D-D07A-0D4F-9C35-859753B084B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75847" y="3179763"/>
            <a:ext cx="2997200" cy="358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21900" tIns="121900" rIns="121900" bIns="121900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Clr>
                <a:srgbClr val="274E13"/>
              </a:buClr>
              <a:buSzPts val="2800"/>
              <a:buNone/>
            </a:pPr>
            <a:r>
              <a:rPr lang="en-US" altLang="zh-TW" sz="1600" b="1" dirty="0">
                <a:latin typeface="Poppins Medium" pitchFamily="2" charset="77"/>
                <a:ea typeface="Baskerville" panose="02020502070401020303" pitchFamily="18" charset="0"/>
                <a:cs typeface="Poppins Medium" pitchFamily="2" charset="77"/>
                <a:sym typeface="Playfair Display" pitchFamily="2" charset="77"/>
              </a:rPr>
              <a:t>Chris Huang</a:t>
            </a:r>
            <a:endParaRPr lang="en-HK" altLang="en-US" sz="1600" b="1" dirty="0">
              <a:latin typeface="Poppins Medium" pitchFamily="2" charset="77"/>
              <a:ea typeface="Baskerville" panose="02020502070401020303" pitchFamily="18" charset="0"/>
              <a:cs typeface="Poppins Medium" pitchFamily="2" charset="77"/>
              <a:sym typeface="Playfair Display" pitchFamily="2" charset="77"/>
            </a:endParaRPr>
          </a:p>
        </p:txBody>
      </p:sp>
      <p:sp>
        <p:nvSpPr>
          <p:cNvPr id="116" name="Google Shape;9991;p55">
            <a:extLst>
              <a:ext uri="{FF2B5EF4-FFF2-40B4-BE49-F238E27FC236}">
                <a16:creationId xmlns:a16="http://schemas.microsoft.com/office/drawing/2014/main" id="{5EEEBEC3-B5AF-964B-A4BA-3919EE8844FD}"/>
              </a:ext>
            </a:extLst>
          </p:cNvPr>
          <p:cNvSpPr>
            <a:spLocks/>
          </p:cNvSpPr>
          <p:nvPr/>
        </p:nvSpPr>
        <p:spPr bwMode="auto">
          <a:xfrm>
            <a:off x="3382210" y="4360863"/>
            <a:ext cx="227012" cy="242887"/>
          </a:xfrm>
          <a:custGeom>
            <a:avLst/>
            <a:gdLst>
              <a:gd name="T0" fmla="*/ 2147483646 w 10181"/>
              <a:gd name="T1" fmla="*/ 2147483646 h 10102"/>
              <a:gd name="T2" fmla="*/ 2147483646 w 10181"/>
              <a:gd name="T3" fmla="*/ 2147483646 h 10102"/>
              <a:gd name="T4" fmla="*/ 2147483646 w 10181"/>
              <a:gd name="T5" fmla="*/ 0 h 10102"/>
              <a:gd name="T6" fmla="*/ 2147483646 w 10181"/>
              <a:gd name="T7" fmla="*/ 2147483646 h 10102"/>
              <a:gd name="T8" fmla="*/ 2147483646 w 10181"/>
              <a:gd name="T9" fmla="*/ 2147483646 h 10102"/>
              <a:gd name="T10" fmla="*/ 2147483646 w 10181"/>
              <a:gd name="T11" fmla="*/ 2147483646 h 10102"/>
              <a:gd name="T12" fmla="*/ 2147483646 w 10181"/>
              <a:gd name="T13" fmla="*/ 2147483646 h 10102"/>
              <a:gd name="T14" fmla="*/ 2147483646 w 10181"/>
              <a:gd name="T15" fmla="*/ 2147483646 h 10102"/>
              <a:gd name="T16" fmla="*/ 2147483646 w 10181"/>
              <a:gd name="T17" fmla="*/ 2147483646 h 10102"/>
              <a:gd name="T18" fmla="*/ 2147483646 w 10181"/>
              <a:gd name="T19" fmla="*/ 2147483646 h 10102"/>
              <a:gd name="T20" fmla="*/ 2147483646 w 10181"/>
              <a:gd name="T21" fmla="*/ 2147483646 h 10102"/>
              <a:gd name="T22" fmla="*/ 2147483646 w 10181"/>
              <a:gd name="T23" fmla="*/ 2147483646 h 10102"/>
              <a:gd name="T24" fmla="*/ 2147483646 w 10181"/>
              <a:gd name="T25" fmla="*/ 2147483646 h 10102"/>
              <a:gd name="T26" fmla="*/ 2147483646 w 10181"/>
              <a:gd name="T27" fmla="*/ 2147483646 h 10102"/>
              <a:gd name="T28" fmla="*/ 2147483646 w 10181"/>
              <a:gd name="T29" fmla="*/ 2147483646 h 10102"/>
              <a:gd name="T30" fmla="*/ 2147483646 w 10181"/>
              <a:gd name="T31" fmla="*/ 2147483646 h 10102"/>
              <a:gd name="T32" fmla="*/ 2147483646 w 10181"/>
              <a:gd name="T33" fmla="*/ 2147483646 h 10102"/>
              <a:gd name="T34" fmla="*/ 2147483646 w 10181"/>
              <a:gd name="T35" fmla="*/ 2147483646 h 10102"/>
              <a:gd name="T36" fmla="*/ 2147483646 w 10181"/>
              <a:gd name="T37" fmla="*/ 2147483646 h 10102"/>
              <a:gd name="T38" fmla="*/ 2147483646 w 10181"/>
              <a:gd name="T39" fmla="*/ 2147483646 h 10102"/>
              <a:gd name="T40" fmla="*/ 2147483646 w 10181"/>
              <a:gd name="T41" fmla="*/ 2147483646 h 10102"/>
              <a:gd name="T42" fmla="*/ 2147483646 w 10181"/>
              <a:gd name="T43" fmla="*/ 2147483646 h 10102"/>
              <a:gd name="T44" fmla="*/ 2147483646 w 10181"/>
              <a:gd name="T45" fmla="*/ 2147483646 h 10102"/>
              <a:gd name="T46" fmla="*/ 2147483646 w 10181"/>
              <a:gd name="T47" fmla="*/ 2147483646 h 10102"/>
              <a:gd name="T48" fmla="*/ 2147483646 w 10181"/>
              <a:gd name="T49" fmla="*/ 2147483646 h 10102"/>
              <a:gd name="T50" fmla="*/ 2147483646 w 10181"/>
              <a:gd name="T51" fmla="*/ 2147483646 h 10102"/>
              <a:gd name="T52" fmla="*/ 2147483646 w 10181"/>
              <a:gd name="T53" fmla="*/ 2147483646 h 10102"/>
              <a:gd name="T54" fmla="*/ 2147483646 w 10181"/>
              <a:gd name="T55" fmla="*/ 2147483646 h 10102"/>
              <a:gd name="T56" fmla="*/ 2147483646 w 10181"/>
              <a:gd name="T57" fmla="*/ 2147483646 h 10102"/>
              <a:gd name="T58" fmla="*/ 2147483646 w 10181"/>
              <a:gd name="T59" fmla="*/ 2147483646 h 10102"/>
              <a:gd name="T60" fmla="*/ 2147483646 w 10181"/>
              <a:gd name="T61" fmla="*/ 2147483646 h 10102"/>
              <a:gd name="T62" fmla="*/ 2147483646 w 10181"/>
              <a:gd name="T63" fmla="*/ 2147483646 h 10102"/>
              <a:gd name="T64" fmla="*/ 2147483646 w 10181"/>
              <a:gd name="T65" fmla="*/ 2147483646 h 10102"/>
              <a:gd name="T66" fmla="*/ 2147483646 w 10181"/>
              <a:gd name="T67" fmla="*/ 2147483646 h 10102"/>
              <a:gd name="T68" fmla="*/ 2147483646 w 10181"/>
              <a:gd name="T69" fmla="*/ 2147483646 h 10102"/>
              <a:gd name="T70" fmla="*/ 2147483646 w 10181"/>
              <a:gd name="T71" fmla="*/ 2147483646 h 10102"/>
              <a:gd name="T72" fmla="*/ 2147483646 w 10181"/>
              <a:gd name="T73" fmla="*/ 2147483646 h 10102"/>
              <a:gd name="T74" fmla="*/ 2147483646 w 10181"/>
              <a:gd name="T75" fmla="*/ 2147483646 h 10102"/>
              <a:gd name="T76" fmla="*/ 2147483646 w 10181"/>
              <a:gd name="T77" fmla="*/ 2147483646 h 10102"/>
              <a:gd name="T78" fmla="*/ 2147483646 w 10181"/>
              <a:gd name="T79" fmla="*/ 2147483646 h 10102"/>
              <a:gd name="T80" fmla="*/ 2147483646 w 10181"/>
              <a:gd name="T81" fmla="*/ 0 h 10102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</a:gdLst>
            <a:ahLst/>
            <a:cxnLst>
              <a:cxn ang="T82">
                <a:pos x="T0" y="T1"/>
              </a:cxn>
              <a:cxn ang="T83">
                <a:pos x="T2" y="T3"/>
              </a:cxn>
              <a:cxn ang="T84">
                <a:pos x="T4" y="T5"/>
              </a:cxn>
              <a:cxn ang="T85">
                <a:pos x="T6" y="T7"/>
              </a:cxn>
              <a:cxn ang="T86">
                <a:pos x="T8" y="T9"/>
              </a:cxn>
              <a:cxn ang="T87">
                <a:pos x="T10" y="T11"/>
              </a:cxn>
              <a:cxn ang="T88">
                <a:pos x="T12" y="T13"/>
              </a:cxn>
              <a:cxn ang="T89">
                <a:pos x="T14" y="T15"/>
              </a:cxn>
              <a:cxn ang="T90">
                <a:pos x="T16" y="T17"/>
              </a:cxn>
              <a:cxn ang="T91">
                <a:pos x="T18" y="T19"/>
              </a:cxn>
              <a:cxn ang="T92">
                <a:pos x="T20" y="T21"/>
              </a:cxn>
              <a:cxn ang="T93">
                <a:pos x="T22" y="T23"/>
              </a:cxn>
              <a:cxn ang="T94">
                <a:pos x="T24" y="T25"/>
              </a:cxn>
              <a:cxn ang="T95">
                <a:pos x="T26" y="T27"/>
              </a:cxn>
              <a:cxn ang="T96">
                <a:pos x="T28" y="T29"/>
              </a:cxn>
              <a:cxn ang="T97">
                <a:pos x="T30" y="T31"/>
              </a:cxn>
              <a:cxn ang="T98">
                <a:pos x="T32" y="T33"/>
              </a:cxn>
              <a:cxn ang="T99">
                <a:pos x="T34" y="T35"/>
              </a:cxn>
              <a:cxn ang="T100">
                <a:pos x="T36" y="T37"/>
              </a:cxn>
              <a:cxn ang="T101">
                <a:pos x="T38" y="T39"/>
              </a:cxn>
              <a:cxn ang="T102">
                <a:pos x="T40" y="T41"/>
              </a:cxn>
              <a:cxn ang="T103">
                <a:pos x="T42" y="T43"/>
              </a:cxn>
              <a:cxn ang="T104">
                <a:pos x="T44" y="T45"/>
              </a:cxn>
              <a:cxn ang="T105">
                <a:pos x="T46" y="T47"/>
              </a:cxn>
              <a:cxn ang="T106">
                <a:pos x="T48" y="T49"/>
              </a:cxn>
              <a:cxn ang="T107">
                <a:pos x="T50" y="T51"/>
              </a:cxn>
              <a:cxn ang="T108">
                <a:pos x="T52" y="T53"/>
              </a:cxn>
              <a:cxn ang="T109">
                <a:pos x="T54" y="T55"/>
              </a:cxn>
              <a:cxn ang="T110">
                <a:pos x="T56" y="T57"/>
              </a:cxn>
              <a:cxn ang="T111">
                <a:pos x="T58" y="T59"/>
              </a:cxn>
              <a:cxn ang="T112">
                <a:pos x="T60" y="T61"/>
              </a:cxn>
              <a:cxn ang="T113">
                <a:pos x="T62" y="T63"/>
              </a:cxn>
              <a:cxn ang="T114">
                <a:pos x="T64" y="T65"/>
              </a:cxn>
              <a:cxn ang="T115">
                <a:pos x="T66" y="T67"/>
              </a:cxn>
              <a:cxn ang="T116">
                <a:pos x="T68" y="T69"/>
              </a:cxn>
              <a:cxn ang="T117">
                <a:pos x="T70" y="T71"/>
              </a:cxn>
              <a:cxn ang="T118">
                <a:pos x="T72" y="T73"/>
              </a:cxn>
              <a:cxn ang="T119">
                <a:pos x="T74" y="T75"/>
              </a:cxn>
              <a:cxn ang="T120">
                <a:pos x="T76" y="T77"/>
              </a:cxn>
              <a:cxn ang="T121">
                <a:pos x="T78" y="T79"/>
              </a:cxn>
              <a:cxn ang="T122">
                <a:pos x="T80" y="T81"/>
              </a:cxn>
            </a:cxnLst>
            <a:rect l="0" t="0" r="r" b="b"/>
            <a:pathLst>
              <a:path w="10181" h="10102" extrusionOk="0">
                <a:moveTo>
                  <a:pt x="2632" y="410"/>
                </a:moveTo>
                <a:lnTo>
                  <a:pt x="4085" y="2863"/>
                </a:lnTo>
                <a:lnTo>
                  <a:pt x="3311" y="3327"/>
                </a:lnTo>
                <a:lnTo>
                  <a:pt x="1858" y="874"/>
                </a:lnTo>
                <a:lnTo>
                  <a:pt x="2632" y="410"/>
                </a:lnTo>
                <a:close/>
                <a:moveTo>
                  <a:pt x="2715" y="0"/>
                </a:moveTo>
                <a:cubicBezTo>
                  <a:pt x="2684" y="0"/>
                  <a:pt x="2655" y="12"/>
                  <a:pt x="2620" y="29"/>
                </a:cubicBezTo>
                <a:lnTo>
                  <a:pt x="1537" y="660"/>
                </a:lnTo>
                <a:cubicBezTo>
                  <a:pt x="1442" y="708"/>
                  <a:pt x="1418" y="827"/>
                  <a:pt x="1477" y="922"/>
                </a:cubicBezTo>
                <a:lnTo>
                  <a:pt x="1573" y="1101"/>
                </a:lnTo>
                <a:lnTo>
                  <a:pt x="1132" y="1339"/>
                </a:lnTo>
                <a:cubicBezTo>
                  <a:pt x="668" y="1577"/>
                  <a:pt x="322" y="1993"/>
                  <a:pt x="168" y="2482"/>
                </a:cubicBezTo>
                <a:cubicBezTo>
                  <a:pt x="1" y="2982"/>
                  <a:pt x="49" y="3506"/>
                  <a:pt x="263" y="3982"/>
                </a:cubicBezTo>
                <a:cubicBezTo>
                  <a:pt x="489" y="4446"/>
                  <a:pt x="1180" y="5220"/>
                  <a:pt x="1692" y="5803"/>
                </a:cubicBezTo>
                <a:cubicBezTo>
                  <a:pt x="1727" y="5839"/>
                  <a:pt x="1787" y="5863"/>
                  <a:pt x="1835" y="5863"/>
                </a:cubicBezTo>
                <a:cubicBezTo>
                  <a:pt x="1870" y="5863"/>
                  <a:pt x="1918" y="5839"/>
                  <a:pt x="1954" y="5815"/>
                </a:cubicBezTo>
                <a:cubicBezTo>
                  <a:pt x="2025" y="5744"/>
                  <a:pt x="2025" y="5637"/>
                  <a:pt x="1965" y="5565"/>
                </a:cubicBezTo>
                <a:cubicBezTo>
                  <a:pt x="1251" y="4768"/>
                  <a:pt x="763" y="4149"/>
                  <a:pt x="596" y="3815"/>
                </a:cubicBezTo>
                <a:cubicBezTo>
                  <a:pt x="203" y="3029"/>
                  <a:pt x="525" y="2065"/>
                  <a:pt x="1299" y="1648"/>
                </a:cubicBezTo>
                <a:lnTo>
                  <a:pt x="1751" y="1410"/>
                </a:lnTo>
                <a:lnTo>
                  <a:pt x="2763" y="3125"/>
                </a:lnTo>
                <a:cubicBezTo>
                  <a:pt x="2668" y="3160"/>
                  <a:pt x="2573" y="3220"/>
                  <a:pt x="2501" y="3303"/>
                </a:cubicBezTo>
                <a:cubicBezTo>
                  <a:pt x="2096" y="3660"/>
                  <a:pt x="2037" y="4232"/>
                  <a:pt x="2346" y="4672"/>
                </a:cubicBezTo>
                <a:cubicBezTo>
                  <a:pt x="2513" y="4887"/>
                  <a:pt x="5299" y="7685"/>
                  <a:pt x="5525" y="7839"/>
                </a:cubicBezTo>
                <a:cubicBezTo>
                  <a:pt x="5704" y="7970"/>
                  <a:pt x="5906" y="8030"/>
                  <a:pt x="6133" y="8030"/>
                </a:cubicBezTo>
                <a:cubicBezTo>
                  <a:pt x="6418" y="8030"/>
                  <a:pt x="6692" y="7911"/>
                  <a:pt x="6907" y="7673"/>
                </a:cubicBezTo>
                <a:cubicBezTo>
                  <a:pt x="6978" y="7601"/>
                  <a:pt x="7038" y="7494"/>
                  <a:pt x="7085" y="7387"/>
                </a:cubicBezTo>
                <a:lnTo>
                  <a:pt x="8800" y="8399"/>
                </a:lnTo>
                <a:lnTo>
                  <a:pt x="8562" y="8863"/>
                </a:lnTo>
                <a:cubicBezTo>
                  <a:pt x="8267" y="9418"/>
                  <a:pt x="7695" y="9741"/>
                  <a:pt x="7107" y="9741"/>
                </a:cubicBezTo>
                <a:cubicBezTo>
                  <a:pt x="6862" y="9741"/>
                  <a:pt x="6614" y="9685"/>
                  <a:pt x="6383" y="9566"/>
                </a:cubicBezTo>
                <a:cubicBezTo>
                  <a:pt x="5764" y="9256"/>
                  <a:pt x="4097" y="7768"/>
                  <a:pt x="2513" y="6113"/>
                </a:cubicBezTo>
                <a:cubicBezTo>
                  <a:pt x="2477" y="6077"/>
                  <a:pt x="2433" y="6059"/>
                  <a:pt x="2388" y="6059"/>
                </a:cubicBezTo>
                <a:cubicBezTo>
                  <a:pt x="2344" y="6059"/>
                  <a:pt x="2299" y="6077"/>
                  <a:pt x="2263" y="6113"/>
                </a:cubicBezTo>
                <a:cubicBezTo>
                  <a:pt x="2192" y="6184"/>
                  <a:pt x="2192" y="6292"/>
                  <a:pt x="2263" y="6363"/>
                </a:cubicBezTo>
                <a:cubicBezTo>
                  <a:pt x="3656" y="7839"/>
                  <a:pt x="5466" y="9518"/>
                  <a:pt x="6240" y="9887"/>
                </a:cubicBezTo>
                <a:cubicBezTo>
                  <a:pt x="6514" y="10030"/>
                  <a:pt x="6811" y="10102"/>
                  <a:pt x="7109" y="10102"/>
                </a:cubicBezTo>
                <a:cubicBezTo>
                  <a:pt x="7323" y="10102"/>
                  <a:pt x="7526" y="10066"/>
                  <a:pt x="7740" y="9994"/>
                </a:cubicBezTo>
                <a:cubicBezTo>
                  <a:pt x="8240" y="9828"/>
                  <a:pt x="8645" y="9494"/>
                  <a:pt x="8883" y="9030"/>
                </a:cubicBezTo>
                <a:lnTo>
                  <a:pt x="9121" y="8578"/>
                </a:lnTo>
                <a:lnTo>
                  <a:pt x="9300" y="8685"/>
                </a:lnTo>
                <a:cubicBezTo>
                  <a:pt x="9335" y="8697"/>
                  <a:pt x="9359" y="8721"/>
                  <a:pt x="9395" y="8721"/>
                </a:cubicBezTo>
                <a:cubicBezTo>
                  <a:pt x="9455" y="8721"/>
                  <a:pt x="9514" y="8685"/>
                  <a:pt x="9538" y="8625"/>
                </a:cubicBezTo>
                <a:lnTo>
                  <a:pt x="10181" y="7542"/>
                </a:lnTo>
                <a:cubicBezTo>
                  <a:pt x="10169" y="7494"/>
                  <a:pt x="10169" y="7447"/>
                  <a:pt x="10169" y="7411"/>
                </a:cubicBezTo>
                <a:cubicBezTo>
                  <a:pt x="10157" y="7363"/>
                  <a:pt x="10121" y="7316"/>
                  <a:pt x="10074" y="7304"/>
                </a:cubicBezTo>
                <a:lnTo>
                  <a:pt x="8871" y="6589"/>
                </a:lnTo>
                <a:cubicBezTo>
                  <a:pt x="8845" y="6574"/>
                  <a:pt x="8816" y="6568"/>
                  <a:pt x="8788" y="6568"/>
                </a:cubicBezTo>
                <a:cubicBezTo>
                  <a:pt x="8725" y="6568"/>
                  <a:pt x="8662" y="6600"/>
                  <a:pt x="8621" y="6649"/>
                </a:cubicBezTo>
                <a:cubicBezTo>
                  <a:pt x="8573" y="6732"/>
                  <a:pt x="8609" y="6839"/>
                  <a:pt x="8681" y="6899"/>
                </a:cubicBezTo>
                <a:lnTo>
                  <a:pt x="9740" y="7530"/>
                </a:lnTo>
                <a:lnTo>
                  <a:pt x="9276" y="8304"/>
                </a:lnTo>
                <a:lnTo>
                  <a:pt x="6823" y="6851"/>
                </a:lnTo>
                <a:lnTo>
                  <a:pt x="7276" y="6077"/>
                </a:lnTo>
                <a:lnTo>
                  <a:pt x="8038" y="6530"/>
                </a:lnTo>
                <a:cubicBezTo>
                  <a:pt x="8064" y="6545"/>
                  <a:pt x="8092" y="6551"/>
                  <a:pt x="8121" y="6551"/>
                </a:cubicBezTo>
                <a:cubicBezTo>
                  <a:pt x="8184" y="6551"/>
                  <a:pt x="8247" y="6519"/>
                  <a:pt x="8288" y="6470"/>
                </a:cubicBezTo>
                <a:cubicBezTo>
                  <a:pt x="8335" y="6375"/>
                  <a:pt x="8312" y="6280"/>
                  <a:pt x="8228" y="6220"/>
                </a:cubicBezTo>
                <a:lnTo>
                  <a:pt x="7311" y="5684"/>
                </a:lnTo>
                <a:cubicBezTo>
                  <a:pt x="7281" y="5662"/>
                  <a:pt x="7251" y="5653"/>
                  <a:pt x="7221" y="5653"/>
                </a:cubicBezTo>
                <a:cubicBezTo>
                  <a:pt x="7203" y="5653"/>
                  <a:pt x="7186" y="5656"/>
                  <a:pt x="7169" y="5661"/>
                </a:cubicBezTo>
                <a:cubicBezTo>
                  <a:pt x="7133" y="5684"/>
                  <a:pt x="7085" y="5708"/>
                  <a:pt x="7073" y="5756"/>
                </a:cubicBezTo>
                <a:lnTo>
                  <a:pt x="6430" y="6839"/>
                </a:lnTo>
                <a:cubicBezTo>
                  <a:pt x="6383" y="6935"/>
                  <a:pt x="6418" y="7030"/>
                  <a:pt x="6490" y="7089"/>
                </a:cubicBezTo>
                <a:lnTo>
                  <a:pt x="6728" y="7244"/>
                </a:lnTo>
                <a:lnTo>
                  <a:pt x="6716" y="7268"/>
                </a:lnTo>
                <a:cubicBezTo>
                  <a:pt x="6680" y="7351"/>
                  <a:pt x="6633" y="7411"/>
                  <a:pt x="6597" y="7470"/>
                </a:cubicBezTo>
                <a:cubicBezTo>
                  <a:pt x="6466" y="7615"/>
                  <a:pt x="6284" y="7692"/>
                  <a:pt x="6098" y="7692"/>
                </a:cubicBezTo>
                <a:cubicBezTo>
                  <a:pt x="5962" y="7692"/>
                  <a:pt x="5825" y="7651"/>
                  <a:pt x="5704" y="7566"/>
                </a:cubicBezTo>
                <a:cubicBezTo>
                  <a:pt x="5514" y="7423"/>
                  <a:pt x="2751" y="4672"/>
                  <a:pt x="2608" y="4470"/>
                </a:cubicBezTo>
                <a:cubicBezTo>
                  <a:pt x="2394" y="4196"/>
                  <a:pt x="2442" y="3815"/>
                  <a:pt x="2716" y="3577"/>
                </a:cubicBezTo>
                <a:cubicBezTo>
                  <a:pt x="2775" y="3541"/>
                  <a:pt x="2835" y="3494"/>
                  <a:pt x="2906" y="3458"/>
                </a:cubicBezTo>
                <a:lnTo>
                  <a:pt x="2930" y="3446"/>
                </a:lnTo>
                <a:lnTo>
                  <a:pt x="3085" y="3684"/>
                </a:lnTo>
                <a:cubicBezTo>
                  <a:pt x="3108" y="3744"/>
                  <a:pt x="3168" y="3779"/>
                  <a:pt x="3228" y="3779"/>
                </a:cubicBezTo>
                <a:cubicBezTo>
                  <a:pt x="3263" y="3779"/>
                  <a:pt x="3287" y="3756"/>
                  <a:pt x="3323" y="3744"/>
                </a:cubicBezTo>
                <a:lnTo>
                  <a:pt x="4406" y="3101"/>
                </a:lnTo>
                <a:cubicBezTo>
                  <a:pt x="4454" y="3077"/>
                  <a:pt x="4478" y="3041"/>
                  <a:pt x="4490" y="3006"/>
                </a:cubicBezTo>
                <a:cubicBezTo>
                  <a:pt x="4513" y="2958"/>
                  <a:pt x="4490" y="2910"/>
                  <a:pt x="4478" y="2863"/>
                </a:cubicBezTo>
                <a:lnTo>
                  <a:pt x="2858" y="100"/>
                </a:lnTo>
                <a:cubicBezTo>
                  <a:pt x="2823" y="53"/>
                  <a:pt x="2799" y="29"/>
                  <a:pt x="2751" y="5"/>
                </a:cubicBezTo>
                <a:cubicBezTo>
                  <a:pt x="2739" y="2"/>
                  <a:pt x="2727" y="0"/>
                  <a:pt x="2715" y="0"/>
                </a:cubicBezTo>
                <a:close/>
              </a:path>
            </a:pathLst>
          </a:custGeom>
          <a:solidFill>
            <a:srgbClr val="657E9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121900" tIns="121900" rIns="121900" bIns="121900" anchor="ctr"/>
          <a:lstStyle/>
          <a:p>
            <a:endParaRPr lang="en-US"/>
          </a:p>
        </p:txBody>
      </p:sp>
      <p:sp>
        <p:nvSpPr>
          <p:cNvPr id="117" name="Google Shape;266;p35">
            <a:extLst>
              <a:ext uri="{FF2B5EF4-FFF2-40B4-BE49-F238E27FC236}">
                <a16:creationId xmlns:a16="http://schemas.microsoft.com/office/drawing/2014/main" id="{647316CE-14AB-A542-BE6F-16EF25C7032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15586" y="3725863"/>
            <a:ext cx="2187574" cy="295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21900" tIns="121900" rIns="121900" bIns="121900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Clr>
                <a:srgbClr val="274E13"/>
              </a:buClr>
              <a:buSzPts val="2800"/>
              <a:buNone/>
            </a:pPr>
            <a:r>
              <a:rPr lang="en-US" altLang="zh-CN" sz="1200" dirty="0">
                <a:latin typeface="Poppins Medium" pitchFamily="2" charset="77"/>
                <a:ea typeface="Baskerville" panose="02020502070401020303" pitchFamily="18" charset="0"/>
                <a:cs typeface="Poppins Medium" pitchFamily="2" charset="77"/>
                <a:sym typeface="Playfair Display" pitchFamily="2" charset="77"/>
              </a:rPr>
              <a:t>Chris</a:t>
            </a:r>
            <a:r>
              <a:rPr lang="en-US" altLang="zh-TW" sz="1200" dirty="0">
                <a:latin typeface="Poppins Medium" pitchFamily="2" charset="77"/>
                <a:ea typeface="Baskerville" panose="02020502070401020303" pitchFamily="18" charset="0"/>
                <a:cs typeface="Poppins Medium" pitchFamily="2" charset="77"/>
                <a:sym typeface="Playfair Display" pitchFamily="2" charset="77"/>
              </a:rPr>
              <a:t>.Huang@shltd.com</a:t>
            </a:r>
            <a:endParaRPr lang="en-HK" altLang="en-US" sz="1200" dirty="0">
              <a:latin typeface="Poppins Medium" pitchFamily="2" charset="77"/>
              <a:ea typeface="Baskerville" panose="02020502070401020303" pitchFamily="18" charset="0"/>
              <a:cs typeface="Poppins Medium" pitchFamily="2" charset="77"/>
              <a:sym typeface="Playfair Display" pitchFamily="2" charset="77"/>
            </a:endParaRPr>
          </a:p>
          <a:p>
            <a:pPr>
              <a:lnSpc>
                <a:spcPct val="100000"/>
              </a:lnSpc>
              <a:spcBef>
                <a:spcPct val="0"/>
              </a:spcBef>
              <a:buClr>
                <a:srgbClr val="274E13"/>
              </a:buClr>
              <a:buSzPts val="2800"/>
              <a:buNone/>
            </a:pPr>
            <a:endParaRPr lang="en-HK" altLang="en-US" sz="1200" dirty="0">
              <a:latin typeface="Poppins Medium" pitchFamily="2" charset="77"/>
              <a:ea typeface="Baskerville" panose="02020502070401020303" pitchFamily="18" charset="0"/>
              <a:cs typeface="Poppins Medium" pitchFamily="2" charset="77"/>
              <a:sym typeface="Playfair Display" pitchFamily="2" charset="77"/>
            </a:endParaRPr>
          </a:p>
        </p:txBody>
      </p:sp>
      <p:sp>
        <p:nvSpPr>
          <p:cNvPr id="118" name="Google Shape;266;p35">
            <a:extLst>
              <a:ext uri="{FF2B5EF4-FFF2-40B4-BE49-F238E27FC236}">
                <a16:creationId xmlns:a16="http://schemas.microsoft.com/office/drawing/2014/main" id="{E304E9A7-6DD1-3046-BC54-868B63ED0F3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683835" y="4294188"/>
            <a:ext cx="2697812" cy="3095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21900" tIns="121900" rIns="121900" bIns="121900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Clr>
                <a:srgbClr val="274E13"/>
              </a:buClr>
              <a:buSzPts val="2800"/>
              <a:buNone/>
            </a:pPr>
            <a:r>
              <a:rPr lang="en-HK" altLang="en-US" sz="1200" dirty="0">
                <a:latin typeface="Poppins Medium" pitchFamily="2" charset="77"/>
                <a:ea typeface="Baskerville" panose="02020502070401020303" pitchFamily="18" charset="0"/>
                <a:cs typeface="Poppins Medium" pitchFamily="2" charset="77"/>
                <a:sym typeface="Playfair Display" pitchFamily="2" charset="77"/>
              </a:rPr>
              <a:t>+</a:t>
            </a:r>
            <a:r>
              <a:rPr lang="en-US" altLang="en-US" sz="1200" dirty="0">
                <a:latin typeface="Poppins Medium" pitchFamily="2" charset="77"/>
                <a:ea typeface="Baskerville" panose="02020502070401020303" pitchFamily="18" charset="0"/>
                <a:cs typeface="Poppins Medium" pitchFamily="2" charset="77"/>
                <a:sym typeface="Playfair Display" pitchFamily="2" charset="77"/>
              </a:rPr>
              <a:t>0086 0755 27121828   ext. </a:t>
            </a:r>
            <a:r>
              <a:rPr lang="en-US" altLang="en-US" sz="1200">
                <a:latin typeface="Poppins Medium" pitchFamily="2" charset="77"/>
                <a:ea typeface="Baskerville" panose="02020502070401020303" pitchFamily="18" charset="0"/>
                <a:cs typeface="Poppins Medium" pitchFamily="2" charset="77"/>
                <a:sym typeface="Playfair Display" pitchFamily="2" charset="77"/>
              </a:rPr>
              <a:t>3305</a:t>
            </a:r>
            <a:endParaRPr lang="en-HK" altLang="en-US" sz="1200" dirty="0">
              <a:latin typeface="Poppins Medium" pitchFamily="2" charset="77"/>
              <a:ea typeface="Baskerville" panose="02020502070401020303" pitchFamily="18" charset="0"/>
              <a:cs typeface="Poppins Medium" pitchFamily="2" charset="77"/>
              <a:sym typeface="Playfair Display" pitchFamily="2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1025631385"/>
      </p:ext>
    </p:extLst>
  </p:cSld>
  <p:clrMapOvr>
    <a:masterClrMapping/>
  </p:clrMapOvr>
  <p:transition advClick="0"/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1788</TotalTime>
  <Words>2245</Words>
  <Application>Microsoft Macintosh PowerPoint</Application>
  <PresentationFormat>Widescreen</PresentationFormat>
  <Paragraphs>589</Paragraphs>
  <Slides>34</Slides>
  <Notes>31</Notes>
  <HiddenSlides>0</HiddenSlides>
  <MMClips>0</MMClips>
  <ScaleCrop>false</ScaleCrop>
  <HeadingPairs>
    <vt:vector size="6" baseType="variant">
      <vt:variant>
        <vt:lpstr>Fonts Used</vt:lpstr>
      </vt:variant>
      <vt:variant>
        <vt:i4>19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34</vt:i4>
      </vt:variant>
    </vt:vector>
  </HeadingPairs>
  <TitlesOfParts>
    <vt:vector size="54" baseType="lpstr">
      <vt:lpstr>Calibre</vt:lpstr>
      <vt:lpstr>等线</vt:lpstr>
      <vt:lpstr>Dosis</vt:lpstr>
      <vt:lpstr>Lato Black</vt:lpstr>
      <vt:lpstr>Open Sans Light</vt:lpstr>
      <vt:lpstr>新細明體</vt:lpstr>
      <vt:lpstr>SimSun</vt:lpstr>
      <vt:lpstr>Arial</vt:lpstr>
      <vt:lpstr>Baskerville</vt:lpstr>
      <vt:lpstr>Baskerville SemiBold</vt:lpstr>
      <vt:lpstr>Calibri</vt:lpstr>
      <vt:lpstr>Calibri Light</vt:lpstr>
      <vt:lpstr>Didot</vt:lpstr>
      <vt:lpstr>Helvetica</vt:lpstr>
      <vt:lpstr>Montserrat</vt:lpstr>
      <vt:lpstr>Playfair Display</vt:lpstr>
      <vt:lpstr>Poppins Light</vt:lpstr>
      <vt:lpstr>Poppins Medium</vt:lpstr>
      <vt:lpstr>Times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MG905820HH</vt:lpstr>
      <vt:lpstr>PowerPoint Presentation</vt:lpstr>
    </vt:vector>
  </TitlesOfParts>
  <Company/>
  <LinksUpToDate>false</LinksUpToDate>
  <SharedDoc>false</SharedDoc>
  <HyperlinksChanged>false</HyperlinksChanged>
  <AppVersion>16.0016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Microsoft Office User</dc:creator>
  <cp:lastModifiedBy>Microsoft Office User</cp:lastModifiedBy>
  <cp:revision>87</cp:revision>
  <cp:lastPrinted>2022-05-10T08:47:02Z</cp:lastPrinted>
  <dcterms:created xsi:type="dcterms:W3CDTF">2022-03-09T07:37:13Z</dcterms:created>
  <dcterms:modified xsi:type="dcterms:W3CDTF">2022-05-16T02:04:03Z</dcterms:modified>
</cp:coreProperties>
</file>